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84" r:id="rId16"/>
    <p:sldId id="268" r:id="rId17"/>
    <p:sldId id="269" r:id="rId18"/>
    <p:sldId id="270" r:id="rId19"/>
    <p:sldId id="271" r:id="rId20"/>
    <p:sldId id="272" r:id="rId21"/>
    <p:sldId id="273" r:id="rId22"/>
    <p:sldId id="274" r:id="rId23"/>
    <p:sldId id="275" r:id="rId24"/>
    <p:sldId id="278" r:id="rId25"/>
    <p:sldId id="279" r:id="rId26"/>
    <p:sldId id="281" r:id="rId27"/>
    <p:sldId id="280" r:id="rId28"/>
    <p:sldId id="283" r:id="rId29"/>
    <p:sldId id="276" r:id="rId30"/>
    <p:sldId id="277" r:id="rId31"/>
  </p:sldIdLst>
  <p:sldSz cx="10080625" cy="567055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0" d="100"/>
          <a:sy n="130" d="100"/>
        </p:scale>
        <p:origin x="6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26" name="PlaceHolder 2"/>
          <p:cNvSpPr>
            <a:spLocks noGrp="1"/>
          </p:cNvSpPr>
          <p:nvPr>
            <p:ph type="body"/>
          </p:nvPr>
        </p:nvSpPr>
        <p:spPr>
          <a:xfrm>
            <a:off x="1889280" y="1405080"/>
            <a:ext cx="727776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27" name="PlaceHolder 3"/>
          <p:cNvSpPr>
            <a:spLocks noGrp="1"/>
          </p:cNvSpPr>
          <p:nvPr>
            <p:ph type="body"/>
          </p:nvPr>
        </p:nvSpPr>
        <p:spPr>
          <a:xfrm>
            <a:off x="1889280" y="3271320"/>
            <a:ext cx="7277760" cy="17038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29" name="PlaceHolder 2"/>
          <p:cNvSpPr>
            <a:spLocks noGrp="1"/>
          </p:cNvSpPr>
          <p:nvPr>
            <p:ph type="body"/>
          </p:nvPr>
        </p:nvSpPr>
        <p:spPr>
          <a:xfrm>
            <a:off x="1889280" y="140508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30" name="PlaceHolder 3"/>
          <p:cNvSpPr>
            <a:spLocks noGrp="1"/>
          </p:cNvSpPr>
          <p:nvPr>
            <p:ph type="body"/>
          </p:nvPr>
        </p:nvSpPr>
        <p:spPr>
          <a:xfrm>
            <a:off x="5618520" y="140508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31" name="PlaceHolder 4"/>
          <p:cNvSpPr>
            <a:spLocks noGrp="1"/>
          </p:cNvSpPr>
          <p:nvPr>
            <p:ph type="body"/>
          </p:nvPr>
        </p:nvSpPr>
        <p:spPr>
          <a:xfrm>
            <a:off x="1889280" y="327132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32" name="PlaceHolder 5"/>
          <p:cNvSpPr>
            <a:spLocks noGrp="1"/>
          </p:cNvSpPr>
          <p:nvPr>
            <p:ph type="body"/>
          </p:nvPr>
        </p:nvSpPr>
        <p:spPr>
          <a:xfrm>
            <a:off x="5618520" y="327132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34" name="PlaceHolder 2"/>
          <p:cNvSpPr>
            <a:spLocks noGrp="1"/>
          </p:cNvSpPr>
          <p:nvPr>
            <p:ph type="body"/>
          </p:nvPr>
        </p:nvSpPr>
        <p:spPr>
          <a:xfrm>
            <a:off x="1889280" y="1405080"/>
            <a:ext cx="234324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35" name="PlaceHolder 3"/>
          <p:cNvSpPr>
            <a:spLocks noGrp="1"/>
          </p:cNvSpPr>
          <p:nvPr>
            <p:ph type="body"/>
          </p:nvPr>
        </p:nvSpPr>
        <p:spPr>
          <a:xfrm>
            <a:off x="4350240" y="1405080"/>
            <a:ext cx="234324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36" name="PlaceHolder 4"/>
          <p:cNvSpPr>
            <a:spLocks noGrp="1"/>
          </p:cNvSpPr>
          <p:nvPr>
            <p:ph type="body"/>
          </p:nvPr>
        </p:nvSpPr>
        <p:spPr>
          <a:xfrm>
            <a:off x="6810840" y="1405080"/>
            <a:ext cx="234324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37" name="PlaceHolder 5"/>
          <p:cNvSpPr>
            <a:spLocks noGrp="1"/>
          </p:cNvSpPr>
          <p:nvPr>
            <p:ph type="body"/>
          </p:nvPr>
        </p:nvSpPr>
        <p:spPr>
          <a:xfrm>
            <a:off x="1889280" y="3271320"/>
            <a:ext cx="234324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38" name="PlaceHolder 6"/>
          <p:cNvSpPr>
            <a:spLocks noGrp="1"/>
          </p:cNvSpPr>
          <p:nvPr>
            <p:ph type="body"/>
          </p:nvPr>
        </p:nvSpPr>
        <p:spPr>
          <a:xfrm>
            <a:off x="4350240" y="3271320"/>
            <a:ext cx="234324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39" name="PlaceHolder 7"/>
          <p:cNvSpPr>
            <a:spLocks noGrp="1"/>
          </p:cNvSpPr>
          <p:nvPr>
            <p:ph type="body"/>
          </p:nvPr>
        </p:nvSpPr>
        <p:spPr>
          <a:xfrm>
            <a:off x="6810840" y="3271320"/>
            <a:ext cx="2343240" cy="17038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47" name="PlaceHolder 2"/>
          <p:cNvSpPr>
            <a:spLocks noGrp="1"/>
          </p:cNvSpPr>
          <p:nvPr>
            <p:ph type="subTitle"/>
          </p:nvPr>
        </p:nvSpPr>
        <p:spPr>
          <a:xfrm>
            <a:off x="1889280" y="1405080"/>
            <a:ext cx="7277760" cy="3572280"/>
          </a:xfrm>
          <a:prstGeom prst="rect">
            <a:avLst/>
          </a:prstGeom>
        </p:spPr>
        <p:txBody>
          <a:bodyPr lIns="0" tIns="0" rIns="0" bIns="0" anchor="ctr"/>
          <a:lstStyle/>
          <a:p>
            <a:pPr algn="ctr"/>
            <a:endParaRPr lang="en-ZA"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49" name="PlaceHolder 2"/>
          <p:cNvSpPr>
            <a:spLocks noGrp="1"/>
          </p:cNvSpPr>
          <p:nvPr>
            <p:ph type="body"/>
          </p:nvPr>
        </p:nvSpPr>
        <p:spPr>
          <a:xfrm>
            <a:off x="1889280" y="1405080"/>
            <a:ext cx="7277760" cy="35722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51" name="PlaceHolder 2"/>
          <p:cNvSpPr>
            <a:spLocks noGrp="1"/>
          </p:cNvSpPr>
          <p:nvPr>
            <p:ph type="body"/>
          </p:nvPr>
        </p:nvSpPr>
        <p:spPr>
          <a:xfrm>
            <a:off x="1889280" y="1405080"/>
            <a:ext cx="3551400" cy="35722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52" name="PlaceHolder 3"/>
          <p:cNvSpPr>
            <a:spLocks noGrp="1"/>
          </p:cNvSpPr>
          <p:nvPr>
            <p:ph type="body"/>
          </p:nvPr>
        </p:nvSpPr>
        <p:spPr>
          <a:xfrm>
            <a:off x="5618520" y="1405080"/>
            <a:ext cx="3551400" cy="35722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889280" y="708120"/>
            <a:ext cx="7277760" cy="3285360"/>
          </a:xfrm>
          <a:prstGeom prst="rect">
            <a:avLst/>
          </a:prstGeom>
        </p:spPr>
        <p:txBody>
          <a:bodyPr lIns="0" tIns="0" rIns="0" bIns="0" anchor="ctr"/>
          <a:lstStyle/>
          <a:p>
            <a:pPr algn="ctr"/>
            <a:endParaRPr lang="en-ZA"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56" name="PlaceHolder 2"/>
          <p:cNvSpPr>
            <a:spLocks noGrp="1"/>
          </p:cNvSpPr>
          <p:nvPr>
            <p:ph type="body"/>
          </p:nvPr>
        </p:nvSpPr>
        <p:spPr>
          <a:xfrm>
            <a:off x="1889280" y="140508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57" name="PlaceHolder 3"/>
          <p:cNvSpPr>
            <a:spLocks noGrp="1"/>
          </p:cNvSpPr>
          <p:nvPr>
            <p:ph type="body"/>
          </p:nvPr>
        </p:nvSpPr>
        <p:spPr>
          <a:xfrm>
            <a:off x="5618520" y="1405080"/>
            <a:ext cx="3551400" cy="35722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58" name="PlaceHolder 4"/>
          <p:cNvSpPr>
            <a:spLocks noGrp="1"/>
          </p:cNvSpPr>
          <p:nvPr>
            <p:ph type="body"/>
          </p:nvPr>
        </p:nvSpPr>
        <p:spPr>
          <a:xfrm>
            <a:off x="1889280" y="327132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5" name="PlaceHolder 2"/>
          <p:cNvSpPr>
            <a:spLocks noGrp="1"/>
          </p:cNvSpPr>
          <p:nvPr>
            <p:ph type="subTitle"/>
          </p:nvPr>
        </p:nvSpPr>
        <p:spPr>
          <a:xfrm>
            <a:off x="1889280" y="1405080"/>
            <a:ext cx="7277760" cy="3572280"/>
          </a:xfrm>
          <a:prstGeom prst="rect">
            <a:avLst/>
          </a:prstGeom>
        </p:spPr>
        <p:txBody>
          <a:bodyPr lIns="0" tIns="0" rIns="0" bIns="0" anchor="ctr"/>
          <a:lstStyle/>
          <a:p>
            <a:pPr algn="ctr"/>
            <a:endParaRPr lang="en-ZA"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60" name="PlaceHolder 2"/>
          <p:cNvSpPr>
            <a:spLocks noGrp="1"/>
          </p:cNvSpPr>
          <p:nvPr>
            <p:ph type="body"/>
          </p:nvPr>
        </p:nvSpPr>
        <p:spPr>
          <a:xfrm>
            <a:off x="1889280" y="1405080"/>
            <a:ext cx="3551400" cy="35722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61" name="PlaceHolder 3"/>
          <p:cNvSpPr>
            <a:spLocks noGrp="1"/>
          </p:cNvSpPr>
          <p:nvPr>
            <p:ph type="body"/>
          </p:nvPr>
        </p:nvSpPr>
        <p:spPr>
          <a:xfrm>
            <a:off x="5618520" y="140508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62" name="PlaceHolder 4"/>
          <p:cNvSpPr>
            <a:spLocks noGrp="1"/>
          </p:cNvSpPr>
          <p:nvPr>
            <p:ph type="body"/>
          </p:nvPr>
        </p:nvSpPr>
        <p:spPr>
          <a:xfrm>
            <a:off x="5618520" y="327132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64" name="PlaceHolder 2"/>
          <p:cNvSpPr>
            <a:spLocks noGrp="1"/>
          </p:cNvSpPr>
          <p:nvPr>
            <p:ph type="body"/>
          </p:nvPr>
        </p:nvSpPr>
        <p:spPr>
          <a:xfrm>
            <a:off x="1889280" y="140508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65" name="PlaceHolder 3"/>
          <p:cNvSpPr>
            <a:spLocks noGrp="1"/>
          </p:cNvSpPr>
          <p:nvPr>
            <p:ph type="body"/>
          </p:nvPr>
        </p:nvSpPr>
        <p:spPr>
          <a:xfrm>
            <a:off x="5618520" y="140508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66" name="PlaceHolder 4"/>
          <p:cNvSpPr>
            <a:spLocks noGrp="1"/>
          </p:cNvSpPr>
          <p:nvPr>
            <p:ph type="body"/>
          </p:nvPr>
        </p:nvSpPr>
        <p:spPr>
          <a:xfrm>
            <a:off x="1889280" y="3271320"/>
            <a:ext cx="7277760" cy="17038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68" name="PlaceHolder 2"/>
          <p:cNvSpPr>
            <a:spLocks noGrp="1"/>
          </p:cNvSpPr>
          <p:nvPr>
            <p:ph type="body"/>
          </p:nvPr>
        </p:nvSpPr>
        <p:spPr>
          <a:xfrm>
            <a:off x="1889280" y="1405080"/>
            <a:ext cx="727776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69" name="PlaceHolder 3"/>
          <p:cNvSpPr>
            <a:spLocks noGrp="1"/>
          </p:cNvSpPr>
          <p:nvPr>
            <p:ph type="body"/>
          </p:nvPr>
        </p:nvSpPr>
        <p:spPr>
          <a:xfrm>
            <a:off x="1889280" y="3271320"/>
            <a:ext cx="7277760" cy="17038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71" name="PlaceHolder 2"/>
          <p:cNvSpPr>
            <a:spLocks noGrp="1"/>
          </p:cNvSpPr>
          <p:nvPr>
            <p:ph type="body"/>
          </p:nvPr>
        </p:nvSpPr>
        <p:spPr>
          <a:xfrm>
            <a:off x="1889280" y="140508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72" name="PlaceHolder 3"/>
          <p:cNvSpPr>
            <a:spLocks noGrp="1"/>
          </p:cNvSpPr>
          <p:nvPr>
            <p:ph type="body"/>
          </p:nvPr>
        </p:nvSpPr>
        <p:spPr>
          <a:xfrm>
            <a:off x="5618520" y="140508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73" name="PlaceHolder 4"/>
          <p:cNvSpPr>
            <a:spLocks noGrp="1"/>
          </p:cNvSpPr>
          <p:nvPr>
            <p:ph type="body"/>
          </p:nvPr>
        </p:nvSpPr>
        <p:spPr>
          <a:xfrm>
            <a:off x="1889280" y="327132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74" name="PlaceHolder 5"/>
          <p:cNvSpPr>
            <a:spLocks noGrp="1"/>
          </p:cNvSpPr>
          <p:nvPr>
            <p:ph type="body"/>
          </p:nvPr>
        </p:nvSpPr>
        <p:spPr>
          <a:xfrm>
            <a:off x="5618520" y="327132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76" name="PlaceHolder 2"/>
          <p:cNvSpPr>
            <a:spLocks noGrp="1"/>
          </p:cNvSpPr>
          <p:nvPr>
            <p:ph type="body"/>
          </p:nvPr>
        </p:nvSpPr>
        <p:spPr>
          <a:xfrm>
            <a:off x="1889280" y="1405080"/>
            <a:ext cx="234324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77" name="PlaceHolder 3"/>
          <p:cNvSpPr>
            <a:spLocks noGrp="1"/>
          </p:cNvSpPr>
          <p:nvPr>
            <p:ph type="body"/>
          </p:nvPr>
        </p:nvSpPr>
        <p:spPr>
          <a:xfrm>
            <a:off x="4350240" y="1405080"/>
            <a:ext cx="234324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78" name="PlaceHolder 4"/>
          <p:cNvSpPr>
            <a:spLocks noGrp="1"/>
          </p:cNvSpPr>
          <p:nvPr>
            <p:ph type="body"/>
          </p:nvPr>
        </p:nvSpPr>
        <p:spPr>
          <a:xfrm>
            <a:off x="6810840" y="1405080"/>
            <a:ext cx="234324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79" name="PlaceHolder 5"/>
          <p:cNvSpPr>
            <a:spLocks noGrp="1"/>
          </p:cNvSpPr>
          <p:nvPr>
            <p:ph type="body"/>
          </p:nvPr>
        </p:nvSpPr>
        <p:spPr>
          <a:xfrm>
            <a:off x="1889280" y="3271320"/>
            <a:ext cx="234324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80" name="PlaceHolder 6"/>
          <p:cNvSpPr>
            <a:spLocks noGrp="1"/>
          </p:cNvSpPr>
          <p:nvPr>
            <p:ph type="body"/>
          </p:nvPr>
        </p:nvSpPr>
        <p:spPr>
          <a:xfrm>
            <a:off x="4350240" y="3271320"/>
            <a:ext cx="234324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81" name="PlaceHolder 7"/>
          <p:cNvSpPr>
            <a:spLocks noGrp="1"/>
          </p:cNvSpPr>
          <p:nvPr>
            <p:ph type="body"/>
          </p:nvPr>
        </p:nvSpPr>
        <p:spPr>
          <a:xfrm>
            <a:off x="6810840" y="3271320"/>
            <a:ext cx="2343240" cy="17038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89" name="PlaceHolder 2"/>
          <p:cNvSpPr>
            <a:spLocks noGrp="1"/>
          </p:cNvSpPr>
          <p:nvPr>
            <p:ph type="subTitle"/>
          </p:nvPr>
        </p:nvSpPr>
        <p:spPr>
          <a:xfrm>
            <a:off x="1889280" y="1405080"/>
            <a:ext cx="7277760" cy="3572280"/>
          </a:xfrm>
          <a:prstGeom prst="rect">
            <a:avLst/>
          </a:prstGeom>
        </p:spPr>
        <p:txBody>
          <a:bodyPr lIns="0" tIns="0" rIns="0" bIns="0" anchor="ctr"/>
          <a:lstStyle/>
          <a:p>
            <a:pPr algn="ctr"/>
            <a:endParaRPr lang="en-ZA"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91" name="PlaceHolder 2"/>
          <p:cNvSpPr>
            <a:spLocks noGrp="1"/>
          </p:cNvSpPr>
          <p:nvPr>
            <p:ph type="body"/>
          </p:nvPr>
        </p:nvSpPr>
        <p:spPr>
          <a:xfrm>
            <a:off x="1889280" y="1405080"/>
            <a:ext cx="7277760" cy="35722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93" name="PlaceHolder 2"/>
          <p:cNvSpPr>
            <a:spLocks noGrp="1"/>
          </p:cNvSpPr>
          <p:nvPr>
            <p:ph type="body"/>
          </p:nvPr>
        </p:nvSpPr>
        <p:spPr>
          <a:xfrm>
            <a:off x="1889280" y="1405080"/>
            <a:ext cx="3551400" cy="35722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94" name="PlaceHolder 3"/>
          <p:cNvSpPr>
            <a:spLocks noGrp="1"/>
          </p:cNvSpPr>
          <p:nvPr>
            <p:ph type="body"/>
          </p:nvPr>
        </p:nvSpPr>
        <p:spPr>
          <a:xfrm>
            <a:off x="5618520" y="1405080"/>
            <a:ext cx="3551400" cy="35722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7" name="PlaceHolder 2"/>
          <p:cNvSpPr>
            <a:spLocks noGrp="1"/>
          </p:cNvSpPr>
          <p:nvPr>
            <p:ph type="body"/>
          </p:nvPr>
        </p:nvSpPr>
        <p:spPr>
          <a:xfrm>
            <a:off x="1889280" y="1405080"/>
            <a:ext cx="7277760" cy="35722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1889280" y="708120"/>
            <a:ext cx="7277760" cy="3285360"/>
          </a:xfrm>
          <a:prstGeom prst="rect">
            <a:avLst/>
          </a:prstGeom>
        </p:spPr>
        <p:txBody>
          <a:bodyPr lIns="0" tIns="0" rIns="0" bIns="0" anchor="ctr"/>
          <a:lstStyle/>
          <a:p>
            <a:pPr algn="ctr"/>
            <a:endParaRPr lang="en-ZA"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98" name="PlaceHolder 2"/>
          <p:cNvSpPr>
            <a:spLocks noGrp="1"/>
          </p:cNvSpPr>
          <p:nvPr>
            <p:ph type="body"/>
          </p:nvPr>
        </p:nvSpPr>
        <p:spPr>
          <a:xfrm>
            <a:off x="1889280" y="140508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99" name="PlaceHolder 3"/>
          <p:cNvSpPr>
            <a:spLocks noGrp="1"/>
          </p:cNvSpPr>
          <p:nvPr>
            <p:ph type="body"/>
          </p:nvPr>
        </p:nvSpPr>
        <p:spPr>
          <a:xfrm>
            <a:off x="5618520" y="1405080"/>
            <a:ext cx="3551400" cy="35722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100" name="PlaceHolder 4"/>
          <p:cNvSpPr>
            <a:spLocks noGrp="1"/>
          </p:cNvSpPr>
          <p:nvPr>
            <p:ph type="body"/>
          </p:nvPr>
        </p:nvSpPr>
        <p:spPr>
          <a:xfrm>
            <a:off x="1889280" y="327132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102" name="PlaceHolder 2"/>
          <p:cNvSpPr>
            <a:spLocks noGrp="1"/>
          </p:cNvSpPr>
          <p:nvPr>
            <p:ph type="body"/>
          </p:nvPr>
        </p:nvSpPr>
        <p:spPr>
          <a:xfrm>
            <a:off x="1889280" y="1405080"/>
            <a:ext cx="3551400" cy="35722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103" name="PlaceHolder 3"/>
          <p:cNvSpPr>
            <a:spLocks noGrp="1"/>
          </p:cNvSpPr>
          <p:nvPr>
            <p:ph type="body"/>
          </p:nvPr>
        </p:nvSpPr>
        <p:spPr>
          <a:xfrm>
            <a:off x="5618520" y="140508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104" name="PlaceHolder 4"/>
          <p:cNvSpPr>
            <a:spLocks noGrp="1"/>
          </p:cNvSpPr>
          <p:nvPr>
            <p:ph type="body"/>
          </p:nvPr>
        </p:nvSpPr>
        <p:spPr>
          <a:xfrm>
            <a:off x="5618520" y="327132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106" name="PlaceHolder 2"/>
          <p:cNvSpPr>
            <a:spLocks noGrp="1"/>
          </p:cNvSpPr>
          <p:nvPr>
            <p:ph type="body"/>
          </p:nvPr>
        </p:nvSpPr>
        <p:spPr>
          <a:xfrm>
            <a:off x="1889280" y="140508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107" name="PlaceHolder 3"/>
          <p:cNvSpPr>
            <a:spLocks noGrp="1"/>
          </p:cNvSpPr>
          <p:nvPr>
            <p:ph type="body"/>
          </p:nvPr>
        </p:nvSpPr>
        <p:spPr>
          <a:xfrm>
            <a:off x="5618520" y="140508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108" name="PlaceHolder 4"/>
          <p:cNvSpPr>
            <a:spLocks noGrp="1"/>
          </p:cNvSpPr>
          <p:nvPr>
            <p:ph type="body"/>
          </p:nvPr>
        </p:nvSpPr>
        <p:spPr>
          <a:xfrm>
            <a:off x="1889280" y="3271320"/>
            <a:ext cx="7277760" cy="17038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110" name="PlaceHolder 2"/>
          <p:cNvSpPr>
            <a:spLocks noGrp="1"/>
          </p:cNvSpPr>
          <p:nvPr>
            <p:ph type="body"/>
          </p:nvPr>
        </p:nvSpPr>
        <p:spPr>
          <a:xfrm>
            <a:off x="1889280" y="1405080"/>
            <a:ext cx="727776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111" name="PlaceHolder 3"/>
          <p:cNvSpPr>
            <a:spLocks noGrp="1"/>
          </p:cNvSpPr>
          <p:nvPr>
            <p:ph type="body"/>
          </p:nvPr>
        </p:nvSpPr>
        <p:spPr>
          <a:xfrm>
            <a:off x="1889280" y="3271320"/>
            <a:ext cx="7277760" cy="17038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113" name="PlaceHolder 2"/>
          <p:cNvSpPr>
            <a:spLocks noGrp="1"/>
          </p:cNvSpPr>
          <p:nvPr>
            <p:ph type="body"/>
          </p:nvPr>
        </p:nvSpPr>
        <p:spPr>
          <a:xfrm>
            <a:off x="1889280" y="140508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114" name="PlaceHolder 3"/>
          <p:cNvSpPr>
            <a:spLocks noGrp="1"/>
          </p:cNvSpPr>
          <p:nvPr>
            <p:ph type="body"/>
          </p:nvPr>
        </p:nvSpPr>
        <p:spPr>
          <a:xfrm>
            <a:off x="5618520" y="140508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115" name="PlaceHolder 4"/>
          <p:cNvSpPr>
            <a:spLocks noGrp="1"/>
          </p:cNvSpPr>
          <p:nvPr>
            <p:ph type="body"/>
          </p:nvPr>
        </p:nvSpPr>
        <p:spPr>
          <a:xfrm>
            <a:off x="1889280" y="327132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116" name="PlaceHolder 5"/>
          <p:cNvSpPr>
            <a:spLocks noGrp="1"/>
          </p:cNvSpPr>
          <p:nvPr>
            <p:ph type="body"/>
          </p:nvPr>
        </p:nvSpPr>
        <p:spPr>
          <a:xfrm>
            <a:off x="5618520" y="327132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118" name="PlaceHolder 2"/>
          <p:cNvSpPr>
            <a:spLocks noGrp="1"/>
          </p:cNvSpPr>
          <p:nvPr>
            <p:ph type="body"/>
          </p:nvPr>
        </p:nvSpPr>
        <p:spPr>
          <a:xfrm>
            <a:off x="1889280" y="1405080"/>
            <a:ext cx="234324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119" name="PlaceHolder 3"/>
          <p:cNvSpPr>
            <a:spLocks noGrp="1"/>
          </p:cNvSpPr>
          <p:nvPr>
            <p:ph type="body"/>
          </p:nvPr>
        </p:nvSpPr>
        <p:spPr>
          <a:xfrm>
            <a:off x="4350240" y="1405080"/>
            <a:ext cx="234324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120" name="PlaceHolder 4"/>
          <p:cNvSpPr>
            <a:spLocks noGrp="1"/>
          </p:cNvSpPr>
          <p:nvPr>
            <p:ph type="body"/>
          </p:nvPr>
        </p:nvSpPr>
        <p:spPr>
          <a:xfrm>
            <a:off x="6810840" y="1405080"/>
            <a:ext cx="234324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121" name="PlaceHolder 5"/>
          <p:cNvSpPr>
            <a:spLocks noGrp="1"/>
          </p:cNvSpPr>
          <p:nvPr>
            <p:ph type="body"/>
          </p:nvPr>
        </p:nvSpPr>
        <p:spPr>
          <a:xfrm>
            <a:off x="1889280" y="3271320"/>
            <a:ext cx="234324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122" name="PlaceHolder 6"/>
          <p:cNvSpPr>
            <a:spLocks noGrp="1"/>
          </p:cNvSpPr>
          <p:nvPr>
            <p:ph type="body"/>
          </p:nvPr>
        </p:nvSpPr>
        <p:spPr>
          <a:xfrm>
            <a:off x="4350240" y="3271320"/>
            <a:ext cx="234324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123" name="PlaceHolder 7"/>
          <p:cNvSpPr>
            <a:spLocks noGrp="1"/>
          </p:cNvSpPr>
          <p:nvPr>
            <p:ph type="body"/>
          </p:nvPr>
        </p:nvSpPr>
        <p:spPr>
          <a:xfrm>
            <a:off x="6810840" y="3271320"/>
            <a:ext cx="2343240" cy="17038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9" name="PlaceHolder 2"/>
          <p:cNvSpPr>
            <a:spLocks noGrp="1"/>
          </p:cNvSpPr>
          <p:nvPr>
            <p:ph type="body"/>
          </p:nvPr>
        </p:nvSpPr>
        <p:spPr>
          <a:xfrm>
            <a:off x="1889280" y="1405080"/>
            <a:ext cx="3551400" cy="35722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10" name="PlaceHolder 3"/>
          <p:cNvSpPr>
            <a:spLocks noGrp="1"/>
          </p:cNvSpPr>
          <p:nvPr>
            <p:ph type="body"/>
          </p:nvPr>
        </p:nvSpPr>
        <p:spPr>
          <a:xfrm>
            <a:off x="5618520" y="1405080"/>
            <a:ext cx="3551400" cy="35722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1889280" y="708120"/>
            <a:ext cx="7277760" cy="3285360"/>
          </a:xfrm>
          <a:prstGeom prst="rect">
            <a:avLst/>
          </a:prstGeom>
        </p:spPr>
        <p:txBody>
          <a:bodyPr lIns="0" tIns="0" rIns="0" bIns="0" anchor="ctr"/>
          <a:lstStyle/>
          <a:p>
            <a:pPr algn="ctr"/>
            <a:endParaRPr lang="en-ZA"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14" name="PlaceHolder 2"/>
          <p:cNvSpPr>
            <a:spLocks noGrp="1"/>
          </p:cNvSpPr>
          <p:nvPr>
            <p:ph type="body"/>
          </p:nvPr>
        </p:nvSpPr>
        <p:spPr>
          <a:xfrm>
            <a:off x="1889280" y="140508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15" name="PlaceHolder 3"/>
          <p:cNvSpPr>
            <a:spLocks noGrp="1"/>
          </p:cNvSpPr>
          <p:nvPr>
            <p:ph type="body"/>
          </p:nvPr>
        </p:nvSpPr>
        <p:spPr>
          <a:xfrm>
            <a:off x="5618520" y="1405080"/>
            <a:ext cx="3551400" cy="35722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16" name="PlaceHolder 4"/>
          <p:cNvSpPr>
            <a:spLocks noGrp="1"/>
          </p:cNvSpPr>
          <p:nvPr>
            <p:ph type="body"/>
          </p:nvPr>
        </p:nvSpPr>
        <p:spPr>
          <a:xfrm>
            <a:off x="1889280" y="327132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18" name="PlaceHolder 2"/>
          <p:cNvSpPr>
            <a:spLocks noGrp="1"/>
          </p:cNvSpPr>
          <p:nvPr>
            <p:ph type="body"/>
          </p:nvPr>
        </p:nvSpPr>
        <p:spPr>
          <a:xfrm>
            <a:off x="1889280" y="1405080"/>
            <a:ext cx="3551400" cy="35722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19" name="PlaceHolder 3"/>
          <p:cNvSpPr>
            <a:spLocks noGrp="1"/>
          </p:cNvSpPr>
          <p:nvPr>
            <p:ph type="body"/>
          </p:nvPr>
        </p:nvSpPr>
        <p:spPr>
          <a:xfrm>
            <a:off x="5618520" y="140508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20" name="PlaceHolder 4"/>
          <p:cNvSpPr>
            <a:spLocks noGrp="1"/>
          </p:cNvSpPr>
          <p:nvPr>
            <p:ph type="body"/>
          </p:nvPr>
        </p:nvSpPr>
        <p:spPr>
          <a:xfrm>
            <a:off x="5618520" y="327132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889280" y="708120"/>
            <a:ext cx="7277760" cy="708480"/>
          </a:xfrm>
          <a:prstGeom prst="rect">
            <a:avLst/>
          </a:prstGeom>
        </p:spPr>
        <p:txBody>
          <a:bodyPr lIns="0" tIns="0" rIns="0" bIns="0" anchor="ctr"/>
          <a:lstStyle/>
          <a:p>
            <a:endParaRPr lang="fr-FR" sz="1490" b="0" strike="noStrike" spc="-1">
              <a:solidFill>
                <a:srgbClr val="000000"/>
              </a:solidFill>
              <a:latin typeface="Calibri"/>
            </a:endParaRPr>
          </a:p>
        </p:txBody>
      </p:sp>
      <p:sp>
        <p:nvSpPr>
          <p:cNvPr id="22" name="PlaceHolder 2"/>
          <p:cNvSpPr>
            <a:spLocks noGrp="1"/>
          </p:cNvSpPr>
          <p:nvPr>
            <p:ph type="body"/>
          </p:nvPr>
        </p:nvSpPr>
        <p:spPr>
          <a:xfrm>
            <a:off x="1889280" y="140508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23" name="PlaceHolder 3"/>
          <p:cNvSpPr>
            <a:spLocks noGrp="1"/>
          </p:cNvSpPr>
          <p:nvPr>
            <p:ph type="body"/>
          </p:nvPr>
        </p:nvSpPr>
        <p:spPr>
          <a:xfrm>
            <a:off x="5618520" y="1405080"/>
            <a:ext cx="3551400" cy="1703880"/>
          </a:xfrm>
          <a:prstGeom prst="rect">
            <a:avLst/>
          </a:prstGeom>
        </p:spPr>
        <p:txBody>
          <a:bodyPr lIns="0" tIns="0" rIns="0" bIns="0">
            <a:normAutofit/>
          </a:bodyPr>
          <a:lstStyle/>
          <a:p>
            <a:endParaRPr lang="fr-FR" sz="2640" b="0" strike="noStrike" spc="-1">
              <a:solidFill>
                <a:srgbClr val="000000"/>
              </a:solidFill>
              <a:latin typeface="Calibri"/>
            </a:endParaRPr>
          </a:p>
        </p:txBody>
      </p:sp>
      <p:sp>
        <p:nvSpPr>
          <p:cNvPr id="24" name="PlaceHolder 4"/>
          <p:cNvSpPr>
            <a:spLocks noGrp="1"/>
          </p:cNvSpPr>
          <p:nvPr>
            <p:ph type="body"/>
          </p:nvPr>
        </p:nvSpPr>
        <p:spPr>
          <a:xfrm>
            <a:off x="1889280" y="3271320"/>
            <a:ext cx="7277760" cy="1703880"/>
          </a:xfrm>
          <a:prstGeom prst="rect">
            <a:avLst/>
          </a:prstGeom>
        </p:spPr>
        <p:txBody>
          <a:bodyPr lIns="0" tIns="0" rIns="0" bIns="0">
            <a:normAutofit/>
          </a:bodyPr>
          <a:lstStyle/>
          <a:p>
            <a:endParaRPr lang="fr-FR" sz="264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CustomShape 1"/>
          <p:cNvSpPr/>
          <p:nvPr/>
        </p:nvSpPr>
        <p:spPr>
          <a:xfrm rot="5400000">
            <a:off x="9461160" y="4773240"/>
            <a:ext cx="181836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ZA" sz="1200" b="0" strike="noStrike" spc="-1">
                <a:solidFill>
                  <a:srgbClr val="000000"/>
                </a:solidFill>
                <a:latin typeface="Calibri"/>
              </a:rPr>
              <a:t>© Copyright Showeet.com</a:t>
            </a:r>
            <a:endParaRPr lang="en-ZA" sz="1200" b="0" strike="noStrike" spc="-1">
              <a:latin typeface="Arial"/>
            </a:endParaRPr>
          </a:p>
        </p:txBody>
      </p:sp>
      <p:pic>
        <p:nvPicPr>
          <p:cNvPr id="5" name="Picture 3"/>
          <p:cNvPicPr/>
          <p:nvPr/>
        </p:nvPicPr>
        <p:blipFill>
          <a:blip r:embed="rId14"/>
          <a:stretch/>
        </p:blipFill>
        <p:spPr>
          <a:xfrm>
            <a:off x="-1080" y="-720"/>
            <a:ext cx="10083240" cy="5672520"/>
          </a:xfrm>
          <a:prstGeom prst="rect">
            <a:avLst/>
          </a:prstGeom>
          <a:ln>
            <a:noFill/>
          </a:ln>
        </p:spPr>
      </p:pic>
      <p:sp>
        <p:nvSpPr>
          <p:cNvPr id="2" name="PlaceHolder 2"/>
          <p:cNvSpPr>
            <a:spLocks noGrp="1"/>
          </p:cNvSpPr>
          <p:nvPr>
            <p:ph type="title"/>
          </p:nvPr>
        </p:nvSpPr>
        <p:spPr>
          <a:xfrm>
            <a:off x="911160" y="2421000"/>
            <a:ext cx="8256240" cy="826560"/>
          </a:xfrm>
          <a:prstGeom prst="rect">
            <a:avLst/>
          </a:prstGeom>
        </p:spPr>
        <p:txBody>
          <a:bodyPr anchor="ctr"/>
          <a:lstStyle/>
          <a:p>
            <a:pPr algn="ctr">
              <a:lnSpc>
                <a:spcPct val="100000"/>
              </a:lnSpc>
            </a:pPr>
            <a:r>
              <a:rPr lang="fr-FR" sz="4000" b="1" strike="noStrike" cap="all" spc="-1">
                <a:solidFill>
                  <a:srgbClr val="FFFFFF"/>
                </a:solidFill>
                <a:latin typeface="Calibri"/>
              </a:rPr>
              <a:t>Click to edit Master title style</a:t>
            </a:r>
            <a:endParaRPr lang="fr-FR" sz="4000" b="0" strike="noStrike" spc="-1">
              <a:solidFill>
                <a:srgbClr val="000000"/>
              </a:solidFill>
              <a:latin typeface="Calibri"/>
            </a:endParaRPr>
          </a:p>
        </p:txBody>
      </p:sp>
      <p:sp>
        <p:nvSpPr>
          <p:cNvPr id="3" name="PlaceHolder 3"/>
          <p:cNvSpPr>
            <a:spLocks noGrp="1"/>
          </p:cNvSpPr>
          <p:nvPr>
            <p:ph type="body"/>
          </p:nvPr>
        </p:nvSpPr>
        <p:spPr>
          <a:xfrm>
            <a:off x="504000" y="1325880"/>
            <a:ext cx="9071640" cy="3288240"/>
          </a:xfrm>
          <a:prstGeom prst="rect">
            <a:avLst/>
          </a:prstGeom>
        </p:spPr>
        <p:txBody>
          <a:bodyPr lIns="0" tIns="0" rIns="0" bIns="0">
            <a:normAutofit/>
          </a:bodyPr>
          <a:lstStyle/>
          <a:p>
            <a:pPr marL="432000" indent="-324000">
              <a:spcBef>
                <a:spcPts val="1168"/>
              </a:spcBef>
              <a:buClr>
                <a:srgbClr val="000000"/>
              </a:buClr>
              <a:buSzPct val="45000"/>
              <a:buFont typeface="Wingdings" charset="2"/>
              <a:buChar char=""/>
            </a:pPr>
            <a:r>
              <a:rPr lang="fr-FR" sz="2640" b="0" strike="noStrike" spc="-1">
                <a:solidFill>
                  <a:srgbClr val="000000"/>
                </a:solidFill>
                <a:latin typeface="Calibri"/>
              </a:rPr>
              <a:t>Click to edit the outline text format</a:t>
            </a:r>
          </a:p>
          <a:p>
            <a:pPr marL="864000" lvl="1" indent="-324000">
              <a:spcBef>
                <a:spcPts val="930"/>
              </a:spcBef>
              <a:buClr>
                <a:srgbClr val="000000"/>
              </a:buClr>
              <a:buSzPct val="75000"/>
              <a:buFont typeface="Symbol" charset="2"/>
              <a:buChar char=""/>
            </a:pPr>
            <a:r>
              <a:rPr lang="fr-FR" sz="1979" b="0" strike="noStrike" spc="-1">
                <a:solidFill>
                  <a:srgbClr val="000000"/>
                </a:solidFill>
                <a:latin typeface="Calibri"/>
              </a:rPr>
              <a:t>Second Outline Level</a:t>
            </a:r>
          </a:p>
          <a:p>
            <a:pPr marL="1296000" lvl="2" indent="-288000">
              <a:spcBef>
                <a:spcPts val="697"/>
              </a:spcBef>
              <a:buClr>
                <a:srgbClr val="000000"/>
              </a:buClr>
              <a:buSzPct val="45000"/>
              <a:buFont typeface="Wingdings" charset="2"/>
              <a:buChar char=""/>
            </a:pPr>
            <a:r>
              <a:rPr lang="fr-FR" sz="1650" b="0" strike="noStrike" spc="-1">
                <a:solidFill>
                  <a:srgbClr val="000000"/>
                </a:solidFill>
                <a:latin typeface="Calibri"/>
              </a:rPr>
              <a:t>Third Outline Level</a:t>
            </a:r>
          </a:p>
          <a:p>
            <a:pPr marL="1728000" lvl="3" indent="-216000">
              <a:spcBef>
                <a:spcPts val="465"/>
              </a:spcBef>
              <a:buClr>
                <a:srgbClr val="000000"/>
              </a:buClr>
              <a:buSzPct val="75000"/>
              <a:buFont typeface="Symbol" charset="2"/>
              <a:buChar char=""/>
            </a:pPr>
            <a:r>
              <a:rPr lang="fr-FR" sz="1650" b="0" strike="noStrike" spc="-1">
                <a:solidFill>
                  <a:srgbClr val="000000"/>
                </a:solidFill>
                <a:latin typeface="Calibri"/>
              </a:rPr>
              <a:t>Fourth Outline Level</a:t>
            </a:r>
          </a:p>
          <a:p>
            <a:pPr marL="2160000" lvl="4" indent="-216000">
              <a:spcBef>
                <a:spcPts val="230"/>
              </a:spcBef>
              <a:buClr>
                <a:srgbClr val="000000"/>
              </a:buClr>
              <a:buSzPct val="45000"/>
              <a:buFont typeface="Wingdings" charset="2"/>
              <a:buChar char=""/>
            </a:pPr>
            <a:r>
              <a:rPr lang="fr-FR" sz="1650" b="0" strike="noStrike" spc="-1">
                <a:solidFill>
                  <a:srgbClr val="000000"/>
                </a:solidFill>
                <a:latin typeface="Calibri"/>
              </a:rPr>
              <a:t>Fifth Outline Level</a:t>
            </a:r>
          </a:p>
          <a:p>
            <a:pPr marL="2592000" lvl="5" indent="-216000">
              <a:spcBef>
                <a:spcPts val="230"/>
              </a:spcBef>
              <a:buClr>
                <a:srgbClr val="000000"/>
              </a:buClr>
              <a:buSzPct val="45000"/>
              <a:buFont typeface="Wingdings" charset="2"/>
              <a:buChar char=""/>
            </a:pPr>
            <a:r>
              <a:rPr lang="fr-FR" sz="1650" b="0" strike="noStrike" spc="-1">
                <a:solidFill>
                  <a:srgbClr val="000000"/>
                </a:solidFill>
                <a:latin typeface="Calibri"/>
              </a:rPr>
              <a:t>Sixth Outline Level</a:t>
            </a:r>
          </a:p>
          <a:p>
            <a:pPr marL="3024000" lvl="6" indent="-216000">
              <a:spcBef>
                <a:spcPts val="230"/>
              </a:spcBef>
              <a:buClr>
                <a:srgbClr val="000000"/>
              </a:buClr>
              <a:buSzPct val="45000"/>
              <a:buFont typeface="Wingdings" charset="2"/>
              <a:buChar char=""/>
            </a:pPr>
            <a:r>
              <a:rPr lang="fr-FR" sz="165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CustomShape 1"/>
          <p:cNvSpPr/>
          <p:nvPr/>
        </p:nvSpPr>
        <p:spPr>
          <a:xfrm rot="5400000">
            <a:off x="9461160" y="4773240"/>
            <a:ext cx="181836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ZA" sz="1200" b="0" strike="noStrike" spc="-1">
                <a:solidFill>
                  <a:srgbClr val="000000"/>
                </a:solidFill>
                <a:latin typeface="Calibri"/>
              </a:rPr>
              <a:t>© Copyright Showeet.com</a:t>
            </a:r>
            <a:endParaRPr lang="en-ZA" sz="1200" b="0" strike="noStrike" spc="-1">
              <a:latin typeface="Arial"/>
            </a:endParaRPr>
          </a:p>
        </p:txBody>
      </p:sp>
      <p:pic>
        <p:nvPicPr>
          <p:cNvPr id="41" name="Picture 3"/>
          <p:cNvPicPr/>
          <p:nvPr/>
        </p:nvPicPr>
        <p:blipFill>
          <a:blip r:embed="rId14"/>
          <a:stretch/>
        </p:blipFill>
        <p:spPr>
          <a:xfrm>
            <a:off x="-1080" y="-720"/>
            <a:ext cx="10083240" cy="5672520"/>
          </a:xfrm>
          <a:prstGeom prst="rect">
            <a:avLst/>
          </a:prstGeom>
          <a:ln>
            <a:noFill/>
          </a:ln>
        </p:spPr>
      </p:pic>
      <p:sp>
        <p:nvSpPr>
          <p:cNvPr id="42" name="PlaceHolder 2"/>
          <p:cNvSpPr>
            <a:spLocks noGrp="1"/>
          </p:cNvSpPr>
          <p:nvPr>
            <p:ph type="body"/>
          </p:nvPr>
        </p:nvSpPr>
        <p:spPr>
          <a:xfrm>
            <a:off x="1889280" y="1405080"/>
            <a:ext cx="7277760" cy="3572280"/>
          </a:xfrm>
          <a:prstGeom prst="rect">
            <a:avLst/>
          </a:prstGeom>
        </p:spPr>
        <p:txBody>
          <a:bodyPr>
            <a:normAutofit/>
          </a:bodyPr>
          <a:lstStyle/>
          <a:p>
            <a:pPr marL="432000" indent="-324000">
              <a:lnSpc>
                <a:spcPct val="100000"/>
              </a:lnSpc>
              <a:spcBef>
                <a:spcPts val="479"/>
              </a:spcBef>
              <a:buClr>
                <a:srgbClr val="000000"/>
              </a:buClr>
              <a:buSzPct val="45000"/>
              <a:buFont typeface="Wingdings" charset="2"/>
              <a:buChar char=""/>
            </a:pPr>
            <a:r>
              <a:rPr lang="fr-FR" sz="2400" b="0" strike="noStrike" spc="-1">
                <a:solidFill>
                  <a:srgbClr val="000000"/>
                </a:solidFill>
                <a:latin typeface="Calibri"/>
              </a:rPr>
              <a:t>Click to edit Master text styles</a:t>
            </a:r>
          </a:p>
          <a:p>
            <a:pPr marL="864000" lvl="1" indent="-324000">
              <a:lnSpc>
                <a:spcPct val="100000"/>
              </a:lnSpc>
              <a:spcBef>
                <a:spcPts val="400"/>
              </a:spcBef>
              <a:buClr>
                <a:srgbClr val="000000"/>
              </a:buClr>
              <a:buSzPct val="75000"/>
              <a:buFont typeface="Symbol" charset="2"/>
              <a:buChar char=""/>
            </a:pPr>
            <a:r>
              <a:rPr lang="fr-FR" sz="2000" b="0" strike="noStrike" spc="-1">
                <a:solidFill>
                  <a:srgbClr val="000000"/>
                </a:solidFill>
                <a:latin typeface="Calibri"/>
              </a:rPr>
              <a:t>Second level</a:t>
            </a:r>
          </a:p>
          <a:p>
            <a:pPr marL="1296000" lvl="2" indent="-288000">
              <a:lnSpc>
                <a:spcPct val="100000"/>
              </a:lnSpc>
              <a:spcBef>
                <a:spcPts val="360"/>
              </a:spcBef>
              <a:buClr>
                <a:srgbClr val="000000"/>
              </a:buClr>
              <a:buSzPct val="45000"/>
              <a:buFont typeface="Wingdings" charset="2"/>
              <a:buChar char=""/>
            </a:pPr>
            <a:r>
              <a:rPr lang="fr-FR" sz="1800" b="0" strike="noStrike" spc="-1">
                <a:solidFill>
                  <a:srgbClr val="000000"/>
                </a:solidFill>
                <a:latin typeface="Calibri"/>
              </a:rPr>
              <a:t>Third level</a:t>
            </a:r>
          </a:p>
          <a:p>
            <a:pPr marL="1728000" lvl="3" indent="-216000">
              <a:lnSpc>
                <a:spcPct val="100000"/>
              </a:lnSpc>
              <a:spcBef>
                <a:spcPts val="320"/>
              </a:spcBef>
              <a:buClr>
                <a:srgbClr val="000000"/>
              </a:buClr>
              <a:buSzPct val="75000"/>
              <a:buFont typeface="Symbol" charset="2"/>
              <a:buChar char=""/>
            </a:pPr>
            <a:r>
              <a:rPr lang="fr-FR" sz="1600" b="0" strike="noStrike" spc="-1">
                <a:solidFill>
                  <a:srgbClr val="000000"/>
                </a:solidFill>
                <a:latin typeface="Calibri"/>
              </a:rPr>
              <a:t>Fourth level</a:t>
            </a:r>
          </a:p>
          <a:p>
            <a:pPr marL="2160000" lvl="4" indent="-216000">
              <a:lnSpc>
                <a:spcPct val="100000"/>
              </a:lnSpc>
              <a:spcBef>
                <a:spcPts val="320"/>
              </a:spcBef>
              <a:buClr>
                <a:srgbClr val="000000"/>
              </a:buClr>
              <a:buSzPct val="45000"/>
              <a:buFont typeface="Wingdings" charset="2"/>
              <a:buChar char=""/>
            </a:pPr>
            <a:r>
              <a:rPr lang="fr-FR" sz="1600" b="0" strike="noStrike" spc="-1">
                <a:solidFill>
                  <a:srgbClr val="000000"/>
                </a:solidFill>
                <a:latin typeface="Calibri"/>
              </a:rPr>
              <a:t>Fifth level</a:t>
            </a:r>
          </a:p>
        </p:txBody>
      </p:sp>
      <p:sp>
        <p:nvSpPr>
          <p:cNvPr id="43" name="PlaceHolder 3"/>
          <p:cNvSpPr>
            <a:spLocks noGrp="1"/>
          </p:cNvSpPr>
          <p:nvPr>
            <p:ph type="title"/>
          </p:nvPr>
        </p:nvSpPr>
        <p:spPr>
          <a:xfrm>
            <a:off x="1889280" y="708120"/>
            <a:ext cx="7277760" cy="708480"/>
          </a:xfrm>
          <a:prstGeom prst="rect">
            <a:avLst/>
          </a:prstGeom>
        </p:spPr>
        <p:txBody>
          <a:bodyPr anchor="ctr">
            <a:normAutofit/>
          </a:bodyPr>
          <a:lstStyle/>
          <a:p>
            <a:pPr algn="ctr">
              <a:lnSpc>
                <a:spcPct val="100000"/>
              </a:lnSpc>
            </a:pPr>
            <a:r>
              <a:rPr lang="fr-FR" sz="3600" b="0" strike="noStrike" cap="small" spc="-1">
                <a:solidFill>
                  <a:srgbClr val="000000"/>
                </a:solidFill>
                <a:latin typeface="Calibri"/>
              </a:rPr>
              <a:t>Click to edit Master title style</a:t>
            </a:r>
            <a:endParaRPr lang="fr-FR" sz="3600" b="0" strike="noStrike" spc="-1">
              <a:solidFill>
                <a:srgbClr val="000000"/>
              </a:solidFill>
              <a:latin typeface="Calibri"/>
            </a:endParaRPr>
          </a:p>
        </p:txBody>
      </p:sp>
      <p:sp>
        <p:nvSpPr>
          <p:cNvPr id="44" name="PlaceHolder 4"/>
          <p:cNvSpPr>
            <a:spLocks noGrp="1"/>
          </p:cNvSpPr>
          <p:nvPr>
            <p:ph type="sldNum"/>
          </p:nvPr>
        </p:nvSpPr>
        <p:spPr>
          <a:xfrm>
            <a:off x="8553600" y="5254920"/>
            <a:ext cx="1228320" cy="301680"/>
          </a:xfrm>
          <a:prstGeom prst="rect">
            <a:avLst/>
          </a:prstGeom>
        </p:spPr>
        <p:txBody>
          <a:bodyPr anchor="ctr"/>
          <a:lstStyle/>
          <a:p>
            <a:pPr algn="r">
              <a:lnSpc>
                <a:spcPct val="100000"/>
              </a:lnSpc>
            </a:pPr>
            <a:fld id="{2F828792-8E13-401E-9E96-9195B34F9CA3}" type="slidenum">
              <a:rPr lang="en-ZA" sz="1200" b="0" strike="noStrike" spc="-1">
                <a:solidFill>
                  <a:srgbClr val="E69891"/>
                </a:solidFill>
                <a:latin typeface="Calibri"/>
              </a:rPr>
              <a:t>‹#›</a:t>
            </a:fld>
            <a:endParaRPr lang="en-ZA" sz="1200" b="0" strike="noStrike" spc="-1">
              <a:latin typeface="Times New Roman"/>
            </a:endParaRPr>
          </a:p>
        </p:txBody>
      </p:sp>
      <p:sp>
        <p:nvSpPr>
          <p:cNvPr id="45" name="PlaceHolder 5"/>
          <p:cNvSpPr>
            <a:spLocks noGrp="1"/>
          </p:cNvSpPr>
          <p:nvPr>
            <p:ph type="ftr"/>
          </p:nvPr>
        </p:nvSpPr>
        <p:spPr>
          <a:xfrm>
            <a:off x="3919680" y="5254920"/>
            <a:ext cx="3191400" cy="301680"/>
          </a:xfrm>
          <a:prstGeom prst="rect">
            <a:avLst/>
          </a:prstGeom>
        </p:spPr>
        <p:txBody>
          <a:bodyPr anchor="ctr"/>
          <a:lstStyle/>
          <a:p>
            <a:pPr algn="ctr">
              <a:lnSpc>
                <a:spcPct val="100000"/>
              </a:lnSpc>
            </a:pPr>
            <a:r>
              <a:rPr lang="en-ZA" sz="1200" b="0" strike="noStrike" spc="-1">
                <a:solidFill>
                  <a:srgbClr val="E69891"/>
                </a:solidFill>
                <a:latin typeface="Calibri"/>
              </a:rPr>
              <a:t>Your Footer Goes Here</a:t>
            </a:r>
            <a:endParaRPr lang="en-ZA"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CustomShape 1"/>
          <p:cNvSpPr/>
          <p:nvPr/>
        </p:nvSpPr>
        <p:spPr>
          <a:xfrm rot="5400000">
            <a:off x="9461160" y="4773240"/>
            <a:ext cx="181836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ZA" sz="1200" b="0" strike="noStrike" spc="-1">
                <a:solidFill>
                  <a:srgbClr val="000000"/>
                </a:solidFill>
                <a:latin typeface="Calibri"/>
              </a:rPr>
              <a:t>© Copyright Showeet.com</a:t>
            </a:r>
            <a:endParaRPr lang="en-ZA" sz="1200" b="0" strike="noStrike" spc="-1">
              <a:latin typeface="Arial"/>
            </a:endParaRPr>
          </a:p>
        </p:txBody>
      </p:sp>
      <p:sp>
        <p:nvSpPr>
          <p:cNvPr id="83" name="PlaceHolder 2"/>
          <p:cNvSpPr>
            <a:spLocks noGrp="1"/>
          </p:cNvSpPr>
          <p:nvPr>
            <p:ph type="dt"/>
          </p:nvPr>
        </p:nvSpPr>
        <p:spPr>
          <a:xfrm>
            <a:off x="504000" y="5254920"/>
            <a:ext cx="2351880" cy="301680"/>
          </a:xfrm>
          <a:prstGeom prst="rect">
            <a:avLst/>
          </a:prstGeom>
        </p:spPr>
        <p:txBody>
          <a:bodyPr anchor="ctr"/>
          <a:lstStyle/>
          <a:p>
            <a:pPr>
              <a:lnSpc>
                <a:spcPct val="100000"/>
              </a:lnSpc>
            </a:pPr>
            <a:r>
              <a:rPr lang="en-ZA" sz="1200" b="0" strike="noStrike" spc="-1">
                <a:solidFill>
                  <a:srgbClr val="8B8B8B"/>
                </a:solidFill>
                <a:latin typeface="Calibri"/>
              </a:rPr>
              <a:t>Your Date Here</a:t>
            </a:r>
            <a:endParaRPr lang="en-ZA" sz="1200" b="0" strike="noStrike" spc="-1">
              <a:latin typeface="Times New Roman"/>
            </a:endParaRPr>
          </a:p>
        </p:txBody>
      </p:sp>
      <p:sp>
        <p:nvSpPr>
          <p:cNvPr id="84" name="PlaceHolder 3"/>
          <p:cNvSpPr>
            <a:spLocks noGrp="1"/>
          </p:cNvSpPr>
          <p:nvPr>
            <p:ph type="ftr"/>
          </p:nvPr>
        </p:nvSpPr>
        <p:spPr>
          <a:xfrm>
            <a:off x="3443400" y="5254920"/>
            <a:ext cx="3191400" cy="301680"/>
          </a:xfrm>
          <a:prstGeom prst="rect">
            <a:avLst/>
          </a:prstGeom>
        </p:spPr>
        <p:txBody>
          <a:bodyPr anchor="ctr"/>
          <a:lstStyle/>
          <a:p>
            <a:pPr algn="ctr">
              <a:lnSpc>
                <a:spcPct val="100000"/>
              </a:lnSpc>
            </a:pPr>
            <a:r>
              <a:rPr lang="en-ZA" sz="1200" b="0" strike="noStrike" spc="-1">
                <a:solidFill>
                  <a:srgbClr val="8B8B8B"/>
                </a:solidFill>
                <a:latin typeface="Calibri"/>
              </a:rPr>
              <a:t>Your Footer Here</a:t>
            </a:r>
            <a:endParaRPr lang="en-ZA" sz="1200" b="0" strike="noStrike" spc="-1">
              <a:latin typeface="Times New Roman"/>
            </a:endParaRPr>
          </a:p>
        </p:txBody>
      </p:sp>
      <p:sp>
        <p:nvSpPr>
          <p:cNvPr id="85" name="PlaceHolder 4"/>
          <p:cNvSpPr>
            <a:spLocks noGrp="1"/>
          </p:cNvSpPr>
          <p:nvPr>
            <p:ph type="sldNum"/>
          </p:nvPr>
        </p:nvSpPr>
        <p:spPr>
          <a:xfrm>
            <a:off x="7223400" y="5254920"/>
            <a:ext cx="2351880" cy="301680"/>
          </a:xfrm>
          <a:prstGeom prst="rect">
            <a:avLst/>
          </a:prstGeom>
        </p:spPr>
        <p:txBody>
          <a:bodyPr anchor="ctr"/>
          <a:lstStyle/>
          <a:p>
            <a:pPr algn="r">
              <a:lnSpc>
                <a:spcPct val="100000"/>
              </a:lnSpc>
            </a:pPr>
            <a:fld id="{149B952A-2A32-44CC-BB06-1FD50EF699CC}" type="slidenum">
              <a:rPr lang="en-ZA" sz="1200" b="0" strike="noStrike" spc="-1">
                <a:solidFill>
                  <a:srgbClr val="8B8B8B"/>
                </a:solidFill>
                <a:latin typeface="Calibri"/>
              </a:rPr>
              <a:t>‹#›</a:t>
            </a:fld>
            <a:endParaRPr lang="en-ZA" sz="1200" b="0" strike="noStrike" spc="-1">
              <a:latin typeface="Times New Roman"/>
            </a:endParaRPr>
          </a:p>
        </p:txBody>
      </p:sp>
      <p:sp>
        <p:nvSpPr>
          <p:cNvPr id="86" name="PlaceHolder 5"/>
          <p:cNvSpPr>
            <a:spLocks noGrp="1"/>
          </p:cNvSpPr>
          <p:nvPr>
            <p:ph type="title"/>
          </p:nvPr>
        </p:nvSpPr>
        <p:spPr>
          <a:xfrm>
            <a:off x="503280" y="225720"/>
            <a:ext cx="9071640" cy="946440"/>
          </a:xfrm>
          <a:prstGeom prst="rect">
            <a:avLst/>
          </a:prstGeom>
        </p:spPr>
        <p:txBody>
          <a:bodyPr lIns="0" tIns="0" rIns="0" bIns="0" anchor="ctr"/>
          <a:lstStyle/>
          <a:p>
            <a:r>
              <a:rPr lang="fr-FR" sz="1800" b="0" strike="noStrike" spc="-1">
                <a:solidFill>
                  <a:srgbClr val="000000"/>
                </a:solidFill>
                <a:latin typeface="Calibri"/>
              </a:rPr>
              <a:t>Click to edit the title text format</a:t>
            </a:r>
          </a:p>
        </p:txBody>
      </p:sp>
      <p:sp>
        <p:nvSpPr>
          <p:cNvPr id="87" name="PlaceHolder 6"/>
          <p:cNvSpPr>
            <a:spLocks noGrp="1"/>
          </p:cNvSpPr>
          <p:nvPr>
            <p:ph type="body"/>
          </p:nvPr>
        </p:nvSpPr>
        <p:spPr>
          <a:xfrm>
            <a:off x="504000" y="1326240"/>
            <a:ext cx="9071640" cy="3288240"/>
          </a:xfrm>
          <a:prstGeom prst="rect">
            <a:avLst/>
          </a:prstGeom>
        </p:spPr>
        <p:txBody>
          <a:bodyPr lIns="0" tIns="0" rIns="0" bIns="0">
            <a:normAutofit/>
          </a:bodyPr>
          <a:lstStyle/>
          <a:p>
            <a:pPr marL="432000" indent="-324000">
              <a:spcBef>
                <a:spcPts val="1414"/>
              </a:spcBef>
              <a:buClr>
                <a:srgbClr val="000000"/>
              </a:buClr>
              <a:buSzPct val="45000"/>
              <a:buFont typeface="Wingdings" charset="2"/>
              <a:buChar char=""/>
            </a:pPr>
            <a:r>
              <a:rPr lang="fr-FR" sz="3200" b="0" strike="noStrike" spc="-1">
                <a:solidFill>
                  <a:srgbClr val="000000"/>
                </a:solidFill>
                <a:latin typeface="Calibri"/>
              </a:rPr>
              <a:t>Click to edit the outline text format</a:t>
            </a:r>
          </a:p>
          <a:p>
            <a:pPr marL="864000" lvl="1" indent="-324000">
              <a:spcBef>
                <a:spcPts val="1131"/>
              </a:spcBef>
              <a:buClr>
                <a:srgbClr val="000000"/>
              </a:buClr>
              <a:buSzPct val="75000"/>
              <a:buFont typeface="Symbol" charset="2"/>
              <a:buChar char=""/>
            </a:pPr>
            <a:r>
              <a:rPr lang="fr-FR" sz="2400" b="0" strike="noStrike" spc="-1">
                <a:solidFill>
                  <a:srgbClr val="000000"/>
                </a:solidFill>
                <a:latin typeface="Calibri"/>
              </a:rPr>
              <a:t>Second Outline Level</a:t>
            </a:r>
          </a:p>
          <a:p>
            <a:pPr marL="1296000" lvl="2" indent="-288000">
              <a:spcBef>
                <a:spcPts val="848"/>
              </a:spcBef>
              <a:buClr>
                <a:srgbClr val="000000"/>
              </a:buClr>
              <a:buSzPct val="45000"/>
              <a:buFont typeface="Wingdings" charset="2"/>
              <a:buChar char=""/>
            </a:pPr>
            <a:r>
              <a:rPr lang="fr-FR" sz="2000" b="0" strike="noStrike" spc="-1">
                <a:solidFill>
                  <a:srgbClr val="000000"/>
                </a:solidFill>
                <a:latin typeface="Calibri"/>
              </a:rPr>
              <a:t>Third Outline Level</a:t>
            </a:r>
          </a:p>
          <a:p>
            <a:pPr marL="1728000" lvl="3" indent="-216000">
              <a:spcBef>
                <a:spcPts val="564"/>
              </a:spcBef>
              <a:buClr>
                <a:srgbClr val="000000"/>
              </a:buClr>
              <a:buSzPct val="75000"/>
              <a:buFont typeface="Symbol" charset="2"/>
              <a:buChar char=""/>
            </a:pPr>
            <a:r>
              <a:rPr lang="fr-FR" sz="2000" b="0" strike="noStrike" spc="-1">
                <a:solidFill>
                  <a:srgbClr val="000000"/>
                </a:solidFill>
                <a:latin typeface="Calibri"/>
              </a:rPr>
              <a:t>Fourth Outline Level</a:t>
            </a:r>
          </a:p>
          <a:p>
            <a:pPr marL="2160000" lvl="4" indent="-216000">
              <a:spcBef>
                <a:spcPts val="281"/>
              </a:spcBef>
              <a:buClr>
                <a:srgbClr val="000000"/>
              </a:buClr>
              <a:buSzPct val="45000"/>
              <a:buFont typeface="Wingdings" charset="2"/>
              <a:buChar char=""/>
            </a:pPr>
            <a:r>
              <a:rPr lang="fr-FR" sz="2000" b="0" strike="noStrike" spc="-1">
                <a:solidFill>
                  <a:srgbClr val="000000"/>
                </a:solidFill>
                <a:latin typeface="Calibri"/>
              </a:rPr>
              <a:t>Fifth Outline Level</a:t>
            </a:r>
          </a:p>
          <a:p>
            <a:pPr marL="2592000" lvl="5" indent="-216000">
              <a:spcBef>
                <a:spcPts val="281"/>
              </a:spcBef>
              <a:buClr>
                <a:srgbClr val="000000"/>
              </a:buClr>
              <a:buSzPct val="45000"/>
              <a:buFont typeface="Wingdings" charset="2"/>
              <a:buChar char=""/>
            </a:pPr>
            <a:r>
              <a:rPr lang="fr-FR" sz="2000" b="0" strike="noStrike" spc="-1">
                <a:solidFill>
                  <a:srgbClr val="000000"/>
                </a:solidFill>
                <a:latin typeface="Calibri"/>
              </a:rPr>
              <a:t>Sixth Outline Level</a:t>
            </a:r>
          </a:p>
          <a:p>
            <a:pPr marL="3024000" lvl="6" indent="-216000">
              <a:spcBef>
                <a:spcPts val="281"/>
              </a:spcBef>
              <a:buClr>
                <a:srgbClr val="000000"/>
              </a:buClr>
              <a:buSzPct val="45000"/>
              <a:buFont typeface="Wingdings" charset="2"/>
              <a:buChar char=""/>
            </a:pPr>
            <a:r>
              <a:rPr lang="fr-FR"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inkedin.com/in/quintindk" TargetMode="External"/><Relationship Id="rId7" Type="http://schemas.openxmlformats.org/officeDocument/2006/relationships/image" Target="../media/image6.png"/><Relationship Id="rId2" Type="http://schemas.openxmlformats.org/officeDocument/2006/relationships/hyperlink" Target="https://github.com/quintindk"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thomasp85/fiery" TargetMode="Externa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docker.com/" TargetMode="Externa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15.xml"/><Relationship Id="rId4" Type="http://schemas.openxmlformats.org/officeDocument/2006/relationships/image" Target="../media/image25.gif"/></Relationships>
</file>

<file path=ppt/slides/_rels/slide27.xml.rels><?xml version="1.0" encoding="UTF-8" standalone="yes"?>
<Relationships xmlns="http://schemas.openxmlformats.org/package/2006/relationships"><Relationship Id="rId3" Type="http://schemas.openxmlformats.org/officeDocument/2006/relationships/hyperlink" Target="https://linkedin.com/in/quintindk" TargetMode="External"/><Relationship Id="rId7" Type="http://schemas.openxmlformats.org/officeDocument/2006/relationships/image" Target="../media/image6.png"/><Relationship Id="rId2" Type="http://schemas.openxmlformats.org/officeDocument/2006/relationships/hyperlink" Target="https://github.com/quintindk" TargetMode="Externa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hyperlink" Target="https://www.rstudio.com/" TargetMode="External"/><Relationship Id="rId13" Type="http://schemas.openxmlformats.org/officeDocument/2006/relationships/hyperlink" Target="https://github.com/quintindk/satRday-demo-2019" TargetMode="External"/><Relationship Id="rId3" Type="http://schemas.openxmlformats.org/officeDocument/2006/relationships/hyperlink" Target="https://linkedin.com/in/quintindk" TargetMode="External"/><Relationship Id="rId7" Type="http://schemas.openxmlformats.org/officeDocument/2006/relationships/image" Target="../media/image6.png"/><Relationship Id="rId12" Type="http://schemas.openxmlformats.org/officeDocument/2006/relationships/hyperlink" Target="https://www.datacamp.com/community/tutorials/machine-learning-in-r" TargetMode="External"/><Relationship Id="rId2" Type="http://schemas.openxmlformats.org/officeDocument/2006/relationships/hyperlink" Target="https://github.com/quintindk" TargetMode="External"/><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hyperlink" Target="https://github.com/thomasp85/routr" TargetMode="External"/><Relationship Id="rId5" Type="http://schemas.openxmlformats.org/officeDocument/2006/relationships/image" Target="../media/image4.png"/><Relationship Id="rId10" Type="http://schemas.openxmlformats.org/officeDocument/2006/relationships/hyperlink" Target="https://github.com/thomasp85/fiery" TargetMode="External"/><Relationship Id="rId4" Type="http://schemas.openxmlformats.org/officeDocument/2006/relationships/image" Target="../media/image3.png"/><Relationship Id="rId9" Type="http://schemas.openxmlformats.org/officeDocument/2006/relationships/hyperlink" Target="https://projecttemplate.ne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thomasp85/fiery" TargetMode="External"/><Relationship Id="rId2" Type="http://schemas.openxmlformats.org/officeDocument/2006/relationships/hyperlink" Target="http://projecttemplate.net/" TargetMode="External"/><Relationship Id="rId1" Type="http://schemas.openxmlformats.org/officeDocument/2006/relationships/slideLayout" Target="../slideLayouts/slideLayout15.xml"/><Relationship Id="rId4" Type="http://schemas.openxmlformats.org/officeDocument/2006/relationships/hyperlink" Target="https://www.docker.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projecttemplate.net/" TargetMode="External"/><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911160" y="2421000"/>
            <a:ext cx="8256240" cy="826560"/>
          </a:xfrm>
          <a:prstGeom prst="rect">
            <a:avLst/>
          </a:prstGeom>
          <a:noFill/>
          <a:ln>
            <a:noFill/>
          </a:ln>
        </p:spPr>
        <p:txBody>
          <a:bodyPr anchor="ctr"/>
          <a:lstStyle/>
          <a:p>
            <a:pPr algn="ctr">
              <a:lnSpc>
                <a:spcPct val="100000"/>
              </a:lnSpc>
            </a:pPr>
            <a:r>
              <a:rPr lang="en-US" sz="4000" b="1" strike="noStrike" cap="all" spc="-1">
                <a:solidFill>
                  <a:srgbClr val="FFFFFF"/>
                </a:solidFill>
                <a:latin typeface="Calibri"/>
              </a:rPr>
              <a:t>A fiery </a:t>
            </a:r>
            <a:r>
              <a:rPr lang="en-ZA" sz="4000" b="1" strike="noStrike" cap="all" spc="-1">
                <a:solidFill>
                  <a:srgbClr val="FFFFFF"/>
                </a:solidFill>
                <a:latin typeface="Calibri"/>
              </a:rPr>
              <a:t>ap</a:t>
            </a:r>
            <a:r>
              <a:rPr lang="en-US" sz="4000" b="1" strike="noStrike" cap="all" spc="-1">
                <a:solidFill>
                  <a:srgbClr val="FFFFFF"/>
                </a:solidFill>
                <a:latin typeface="Calibri"/>
              </a:rPr>
              <a:t>proach to r web services</a:t>
            </a:r>
            <a:endParaRPr lang="fr-FR" sz="4000" b="0" strike="noStrike" spc="-1">
              <a:solidFill>
                <a:srgbClr val="000000"/>
              </a:solidFill>
              <a:latin typeface="Calibri"/>
            </a:endParaRPr>
          </a:p>
        </p:txBody>
      </p:sp>
      <p:sp>
        <p:nvSpPr>
          <p:cNvPr id="125" name="TextShape 2"/>
          <p:cNvSpPr txBox="1"/>
          <p:nvPr/>
        </p:nvSpPr>
        <p:spPr>
          <a:xfrm>
            <a:off x="898200" y="3551040"/>
            <a:ext cx="8268840" cy="472320"/>
          </a:xfrm>
          <a:prstGeom prst="rect">
            <a:avLst/>
          </a:prstGeom>
          <a:noFill/>
          <a:ln>
            <a:noFill/>
          </a:ln>
        </p:spPr>
        <p:txBody>
          <a:bodyPr anchor="ctr"/>
          <a:lstStyle/>
          <a:p>
            <a:pPr algn="ctr">
              <a:lnSpc>
                <a:spcPct val="100000"/>
              </a:lnSpc>
              <a:spcBef>
                <a:spcPts val="320"/>
              </a:spcBef>
            </a:pPr>
            <a:r>
              <a:rPr lang="en-US" sz="1600" b="0" strike="noStrike" spc="-1">
                <a:solidFill>
                  <a:srgbClr val="FFFFFF"/>
                </a:solidFill>
                <a:latin typeface="Calibri"/>
              </a:rPr>
              <a:t>Exposing your models as web services in R...</a:t>
            </a:r>
            <a:endParaRPr lang="en-ZA" sz="1600" b="0" strike="noStrike" spc="-1">
              <a:latin typeface="Arial"/>
            </a:endParaRPr>
          </a:p>
        </p:txBody>
      </p:sp>
      <p:sp>
        <p:nvSpPr>
          <p:cNvPr id="126" name="CustomShape 3"/>
          <p:cNvSpPr/>
          <p:nvPr/>
        </p:nvSpPr>
        <p:spPr>
          <a:xfrm>
            <a:off x="6346440" y="4593600"/>
            <a:ext cx="3661920" cy="1310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nSpc>
                <a:spcPct val="100000"/>
              </a:lnSpc>
            </a:pPr>
            <a:r>
              <a:rPr lang="en-US" sz="2000" b="0" strike="noStrike" spc="-1">
                <a:solidFill>
                  <a:srgbClr val="610506"/>
                </a:solidFill>
                <a:latin typeface="Calibri"/>
              </a:rPr>
              <a:t>@quintindk</a:t>
            </a:r>
            <a:endParaRPr lang="en-ZA" sz="2000" b="0" strike="noStrike" spc="-1">
              <a:latin typeface="Arial"/>
            </a:endParaRPr>
          </a:p>
          <a:p>
            <a:pPr>
              <a:lnSpc>
                <a:spcPct val="100000"/>
              </a:lnSpc>
            </a:pPr>
            <a:r>
              <a:rPr lang="en-US" sz="2000" b="0" strike="noStrike" spc="-1">
                <a:solidFill>
                  <a:srgbClr val="610506"/>
                </a:solidFill>
                <a:latin typeface="Calibri"/>
                <a:hlinkClick r:id="rId2"/>
              </a:rPr>
              <a:t>https://github.com/quintindk</a:t>
            </a:r>
            <a:endParaRPr lang="en-ZA" sz="2000" b="0" strike="noStrike" spc="-1">
              <a:latin typeface="Arial"/>
            </a:endParaRPr>
          </a:p>
          <a:p>
            <a:pPr>
              <a:lnSpc>
                <a:spcPct val="100000"/>
              </a:lnSpc>
            </a:pPr>
            <a:r>
              <a:rPr lang="en-US" sz="2000" b="0" strike="noStrike" spc="-1">
                <a:solidFill>
                  <a:srgbClr val="610506"/>
                </a:solidFill>
                <a:latin typeface="Calibri"/>
                <a:hlinkClick r:id="rId3"/>
              </a:rPr>
              <a:t>https://linkedin.com/in/quintindk</a:t>
            </a:r>
            <a:endParaRPr lang="en-ZA" sz="2000" b="0" strike="noStrike" spc="-1">
              <a:latin typeface="Arial"/>
            </a:endParaRPr>
          </a:p>
          <a:p>
            <a:pPr>
              <a:lnSpc>
                <a:spcPct val="100000"/>
              </a:lnSpc>
            </a:pPr>
            <a:endParaRPr lang="en-ZA" sz="2000" b="0" strike="noStrike" spc="-1">
              <a:latin typeface="Arial"/>
            </a:endParaRPr>
          </a:p>
        </p:txBody>
      </p:sp>
      <p:pic>
        <p:nvPicPr>
          <p:cNvPr id="127" name="Picture 126"/>
          <p:cNvPicPr/>
          <p:nvPr/>
        </p:nvPicPr>
        <p:blipFill>
          <a:blip r:embed="rId4"/>
          <a:stretch/>
        </p:blipFill>
        <p:spPr>
          <a:xfrm>
            <a:off x="5970960" y="4916520"/>
            <a:ext cx="375480" cy="375480"/>
          </a:xfrm>
          <a:prstGeom prst="rect">
            <a:avLst/>
          </a:prstGeom>
          <a:ln>
            <a:noFill/>
          </a:ln>
        </p:spPr>
      </p:pic>
      <p:pic>
        <p:nvPicPr>
          <p:cNvPr id="128" name="Picture 127"/>
          <p:cNvPicPr/>
          <p:nvPr/>
        </p:nvPicPr>
        <p:blipFill>
          <a:blip r:embed="rId5"/>
          <a:stretch/>
        </p:blipFill>
        <p:spPr>
          <a:xfrm>
            <a:off x="6019920" y="4674960"/>
            <a:ext cx="277560" cy="277560"/>
          </a:xfrm>
          <a:prstGeom prst="rect">
            <a:avLst/>
          </a:prstGeom>
          <a:ln>
            <a:noFill/>
          </a:ln>
        </p:spPr>
      </p:pic>
      <p:pic>
        <p:nvPicPr>
          <p:cNvPr id="129" name="Picture 128"/>
          <p:cNvPicPr/>
          <p:nvPr/>
        </p:nvPicPr>
        <p:blipFill>
          <a:blip r:embed="rId6"/>
          <a:stretch/>
        </p:blipFill>
        <p:spPr>
          <a:xfrm>
            <a:off x="6013080" y="5292000"/>
            <a:ext cx="290880" cy="290880"/>
          </a:xfrm>
          <a:prstGeom prst="rect">
            <a:avLst/>
          </a:prstGeom>
          <a:ln>
            <a:noFill/>
          </a:ln>
        </p:spPr>
      </p:pic>
      <p:pic>
        <p:nvPicPr>
          <p:cNvPr id="130" name="Picture 129"/>
          <p:cNvPicPr/>
          <p:nvPr/>
        </p:nvPicPr>
        <p:blipFill>
          <a:blip r:embed="rId7"/>
          <a:stretch/>
        </p:blipFill>
        <p:spPr>
          <a:xfrm>
            <a:off x="72000" y="4608000"/>
            <a:ext cx="1008000" cy="10080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Shape 1"/>
          <p:cNvSpPr txBox="1"/>
          <p:nvPr/>
        </p:nvSpPr>
        <p:spPr>
          <a:xfrm>
            <a:off x="1889280" y="864000"/>
            <a:ext cx="7277760" cy="708480"/>
          </a:xfrm>
          <a:prstGeom prst="rect">
            <a:avLst/>
          </a:prstGeom>
          <a:noFill/>
          <a:ln>
            <a:noFill/>
          </a:ln>
        </p:spPr>
        <p:txBody>
          <a:bodyPr lIns="0" tIns="0" rIns="0" bIns="0" anchor="ctr"/>
          <a:lstStyle/>
          <a:p>
            <a:r>
              <a:rPr lang="en-US" sz="2400" b="1" strike="noStrike" spc="-1">
                <a:solidFill>
                  <a:srgbClr val="000000"/>
                </a:solidFill>
                <a:latin typeface="Arial"/>
              </a:rPr>
              <a:t>Fiery</a:t>
            </a:r>
            <a:endParaRPr lang="fr-FR" sz="2400" b="0" strike="noStrike" spc="-1">
              <a:solidFill>
                <a:srgbClr val="000000"/>
              </a:solidFill>
              <a:latin typeface="Calibri"/>
            </a:endParaRPr>
          </a:p>
        </p:txBody>
      </p:sp>
      <p:sp>
        <p:nvSpPr>
          <p:cNvPr id="153" name="TextShape 2"/>
          <p:cNvSpPr txBox="1"/>
          <p:nvPr/>
        </p:nvSpPr>
        <p:spPr>
          <a:xfrm>
            <a:off x="1889280" y="1405080"/>
            <a:ext cx="7277760" cy="3572280"/>
          </a:xfrm>
          <a:prstGeom prst="rect">
            <a:avLst/>
          </a:prstGeom>
          <a:noFill/>
          <a:ln>
            <a:noFill/>
          </a:ln>
        </p:spPr>
        <p:txBody>
          <a:bodyPr lIns="0" tIns="0" rIns="0" bIns="0">
            <a:normAutofit/>
          </a:bodyPr>
          <a:lstStyle/>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p:txBody>
      </p:sp>
      <p:sp>
        <p:nvSpPr>
          <p:cNvPr id="154" name="TextShape 3"/>
          <p:cNvSpPr txBox="1"/>
          <p:nvPr/>
        </p:nvSpPr>
        <p:spPr>
          <a:xfrm>
            <a:off x="1889280" y="1872000"/>
            <a:ext cx="7277760" cy="3105720"/>
          </a:xfrm>
          <a:prstGeom prst="rect">
            <a:avLst/>
          </a:prstGeom>
          <a:noFill/>
          <a:ln>
            <a:noFill/>
          </a:ln>
        </p:spPr>
        <p:txBody>
          <a:bodyPr lIns="0" tIns="0" rIns="0" bIns="0">
            <a:normAutofit/>
          </a:bodyPr>
          <a:lstStyle/>
          <a:p>
            <a:pPr marL="432000" indent="-324000">
              <a:lnSpc>
                <a:spcPct val="100000"/>
              </a:lnSpc>
              <a:spcBef>
                <a:spcPts val="1451"/>
              </a:spcBef>
              <a:spcAft>
                <a:spcPts val="283"/>
              </a:spcAft>
              <a:buClr>
                <a:srgbClr val="000000"/>
              </a:buClr>
              <a:buSzPct val="45000"/>
              <a:buFont typeface="Wingdings" charset="2"/>
              <a:buChar char=""/>
            </a:pPr>
            <a:r>
              <a:rPr lang="en-US" sz="1800" b="0" strike="noStrike" spc="-1" dirty="0">
                <a:solidFill>
                  <a:srgbClr val="000000"/>
                </a:solidFill>
                <a:latin typeface="Arial"/>
                <a:ea typeface="Noto Sans CJK SC Regular"/>
              </a:rPr>
              <a:t>This package maintained by the infamous Thomas Lin Pedersen @thomasp85 (think </a:t>
            </a:r>
            <a:r>
              <a:rPr lang="en-US" sz="1800" b="0" strike="noStrike" spc="-1" dirty="0" err="1">
                <a:solidFill>
                  <a:srgbClr val="000000"/>
                </a:solidFill>
                <a:latin typeface="Arial"/>
                <a:ea typeface="Noto Sans CJK SC Regular"/>
              </a:rPr>
              <a:t>gganimate</a:t>
            </a:r>
            <a:r>
              <a:rPr lang="en-US" sz="1800" b="0" strike="noStrike" spc="-1" dirty="0">
                <a:solidFill>
                  <a:srgbClr val="000000"/>
                </a:solidFill>
                <a:latin typeface="Arial"/>
                <a:ea typeface="Noto Sans CJK SC Regular"/>
              </a:rPr>
              <a:t>) is a framework for web servers in R.</a:t>
            </a:r>
            <a:endParaRPr lang="fr-FR" sz="1800" b="0" strike="noStrike" spc="-1" dirty="0">
              <a:solidFill>
                <a:srgbClr val="000000"/>
              </a:solidFill>
              <a:latin typeface="Calibri"/>
            </a:endParaRPr>
          </a:p>
          <a:p>
            <a:pPr marL="432000" indent="-324000">
              <a:lnSpc>
                <a:spcPct val="100000"/>
              </a:lnSpc>
              <a:spcBef>
                <a:spcPts val="1451"/>
              </a:spcBef>
              <a:spcAft>
                <a:spcPts val="283"/>
              </a:spcAft>
              <a:buClr>
                <a:srgbClr val="000000"/>
              </a:buClr>
              <a:buSzPct val="45000"/>
              <a:buFont typeface="Wingdings" charset="2"/>
              <a:buChar char=""/>
            </a:pPr>
            <a:r>
              <a:rPr lang="en-US" sz="1800" b="0" i="1" strike="noStrike" spc="-1" dirty="0">
                <a:solidFill>
                  <a:srgbClr val="000000"/>
                </a:solidFill>
                <a:latin typeface="Arial"/>
                <a:ea typeface="Noto Sans CJK SC Regular"/>
              </a:rPr>
              <a:t>Fiery is a flexible and lightweight framework for building web servers in R. It is relatively unopinionated about how you chose to build your server logic and supports many use cases, from serving static files to being used as a base for a model-view-controller based setup.</a:t>
            </a:r>
            <a:endParaRPr lang="fr-FR" sz="1800" b="0" strike="noStrike" spc="-1" dirty="0">
              <a:solidFill>
                <a:srgbClr val="000000"/>
              </a:solidFill>
              <a:latin typeface="Calibri"/>
            </a:endParaRPr>
          </a:p>
        </p:txBody>
      </p:sp>
      <p:sp>
        <p:nvSpPr>
          <p:cNvPr id="155" name="TextShape 4"/>
          <p:cNvSpPr txBox="1"/>
          <p:nvPr/>
        </p:nvSpPr>
        <p:spPr>
          <a:xfrm>
            <a:off x="2160000" y="5112000"/>
            <a:ext cx="3816000" cy="819000"/>
          </a:xfrm>
          <a:prstGeom prst="rect">
            <a:avLst/>
          </a:prstGeom>
          <a:noFill/>
          <a:ln>
            <a:noFill/>
          </a:ln>
        </p:spPr>
        <p:txBody>
          <a:bodyPr lIns="90000" tIns="45000" rIns="90000" bIns="45000"/>
          <a:lstStyle/>
          <a:p>
            <a:r>
              <a:rPr lang="en-ZA" sz="1600" b="0" strike="noStrike" spc="-1">
                <a:latin typeface="Arial"/>
                <a:hlinkClick r:id="rId2"/>
              </a:rPr>
              <a:t>https://github.com/thomasp85/fiery</a:t>
            </a:r>
            <a:endParaRPr lang="en-ZA" sz="1600" b="0" strike="noStrike" spc="-1">
              <a:latin typeface="Arial"/>
            </a:endParaRPr>
          </a:p>
          <a:p>
            <a:endParaRPr lang="en-ZA" sz="1600" b="0" strike="noStrike" spc="-1">
              <a:latin typeface="Arial"/>
            </a:endParaRPr>
          </a:p>
        </p:txBody>
      </p:sp>
      <p:pic>
        <p:nvPicPr>
          <p:cNvPr id="156" name="Picture 155"/>
          <p:cNvPicPr/>
          <p:nvPr/>
        </p:nvPicPr>
        <p:blipFill>
          <a:blip r:embed="rId3"/>
          <a:stretch/>
        </p:blipFill>
        <p:spPr>
          <a:xfrm>
            <a:off x="7776360" y="4176000"/>
            <a:ext cx="2159640" cy="13478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1889280" y="1405080"/>
            <a:ext cx="7277760" cy="3572280"/>
          </a:xfrm>
          <a:prstGeom prst="rect">
            <a:avLst/>
          </a:prstGeom>
          <a:noFill/>
          <a:ln>
            <a:noFill/>
          </a:ln>
        </p:spPr>
        <p:txBody>
          <a:bodyPr lIns="0" tIns="0" rIns="0" bIns="0">
            <a:normAutofit/>
          </a:bodyPr>
          <a:lstStyle/>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p:txBody>
      </p:sp>
      <p:pic>
        <p:nvPicPr>
          <p:cNvPr id="3" name="Picture 2">
            <a:extLst>
              <a:ext uri="{FF2B5EF4-FFF2-40B4-BE49-F238E27FC236}">
                <a16:creationId xmlns:a16="http://schemas.microsoft.com/office/drawing/2014/main" id="{C6334C8A-2BDE-4188-B601-4E760C3B2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3"/>
            <a:ext cx="10080625" cy="5667584"/>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extShape 1"/>
          <p:cNvSpPr txBox="1"/>
          <p:nvPr/>
        </p:nvSpPr>
        <p:spPr>
          <a:xfrm>
            <a:off x="1889280" y="708120"/>
            <a:ext cx="7277760" cy="708480"/>
          </a:xfrm>
          <a:prstGeom prst="rect">
            <a:avLst/>
          </a:prstGeom>
          <a:noFill/>
          <a:ln>
            <a:noFill/>
          </a:ln>
        </p:spPr>
        <p:txBody>
          <a:bodyPr lIns="0" tIns="0" rIns="0" bIns="0" anchor="ctr"/>
          <a:lstStyle/>
          <a:p>
            <a:r>
              <a:rPr lang="en-US" sz="2400" b="1" strike="noStrike" spc="-1">
                <a:solidFill>
                  <a:srgbClr val="000000"/>
                </a:solidFill>
                <a:latin typeface="Arial"/>
              </a:rPr>
              <a:t>routr...</a:t>
            </a:r>
            <a:endParaRPr lang="fr-FR" sz="2400" b="0" strike="noStrike" spc="-1">
              <a:solidFill>
                <a:srgbClr val="000000"/>
              </a:solidFill>
              <a:latin typeface="Calibri"/>
            </a:endParaRPr>
          </a:p>
        </p:txBody>
      </p:sp>
      <p:sp>
        <p:nvSpPr>
          <p:cNvPr id="160" name="TextShape 2"/>
          <p:cNvSpPr txBox="1"/>
          <p:nvPr/>
        </p:nvSpPr>
        <p:spPr>
          <a:xfrm>
            <a:off x="1889280" y="1405080"/>
            <a:ext cx="3551400" cy="3572280"/>
          </a:xfrm>
          <a:prstGeom prst="rect">
            <a:avLst/>
          </a:prstGeom>
          <a:noFill/>
          <a:ln>
            <a:noFill/>
          </a:ln>
        </p:spPr>
        <p:txBody>
          <a:bodyPr lIns="0" tIns="0" rIns="0" bIns="0">
            <a:normAutofit/>
          </a:bodyPr>
          <a:lstStyle/>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p:txBody>
      </p:sp>
      <p:sp>
        <p:nvSpPr>
          <p:cNvPr id="161" name="TextShape 3"/>
          <p:cNvSpPr txBox="1"/>
          <p:nvPr/>
        </p:nvSpPr>
        <p:spPr>
          <a:xfrm>
            <a:off x="1889280" y="1416600"/>
            <a:ext cx="2934720" cy="3560760"/>
          </a:xfrm>
          <a:prstGeom prst="rect">
            <a:avLst/>
          </a:prstGeom>
          <a:noFill/>
          <a:ln>
            <a:noFill/>
          </a:ln>
        </p:spPr>
        <p:txBody>
          <a:bodyPr lIns="0" tIns="0" rIns="0" bIns="0">
            <a:normAutofit/>
          </a:bodyPr>
          <a:lstStyle/>
          <a:p>
            <a:pPr marL="432000" indent="-324000">
              <a:spcBef>
                <a:spcPts val="1168"/>
              </a:spcBef>
              <a:buClr>
                <a:srgbClr val="000000"/>
              </a:buClr>
              <a:buSzPct val="45000"/>
              <a:buFont typeface="Wingdings" charset="2"/>
              <a:buChar char=""/>
            </a:pPr>
            <a:r>
              <a:rPr lang="en-ZA" sz="1800" b="0" strike="noStrike" spc="-1">
                <a:solidFill>
                  <a:srgbClr val="000000"/>
                </a:solidFill>
                <a:latin typeface="Calibri"/>
              </a:rPr>
              <a:t>Middleware that delegates the HTTP request to the handler function</a:t>
            </a:r>
            <a:endParaRPr lang="fr-FR" sz="1800" b="0" strike="noStrike" spc="-1">
              <a:solidFill>
                <a:srgbClr val="000000"/>
              </a:solidFill>
              <a:latin typeface="Calibri"/>
            </a:endParaRPr>
          </a:p>
          <a:p>
            <a:pPr marL="432000" indent="-324000">
              <a:spcBef>
                <a:spcPts val="1168"/>
              </a:spcBef>
              <a:buClr>
                <a:srgbClr val="000000"/>
              </a:buClr>
              <a:buSzPct val="45000"/>
              <a:buFont typeface="Wingdings" charset="2"/>
              <a:buChar char=""/>
            </a:pPr>
            <a:r>
              <a:rPr lang="en-ZA" sz="1800" b="0" strike="noStrike" spc="-1">
                <a:solidFill>
                  <a:srgbClr val="000000"/>
                </a:solidFill>
                <a:latin typeface="Calibri"/>
              </a:rPr>
              <a:t>Delegation is URL based.</a:t>
            </a:r>
            <a:endParaRPr lang="fr-FR" sz="1800" b="0" strike="noStrike" spc="-1">
              <a:solidFill>
                <a:srgbClr val="000000"/>
              </a:solidFill>
              <a:latin typeface="Calibri"/>
            </a:endParaRPr>
          </a:p>
        </p:txBody>
      </p:sp>
      <p:pic>
        <p:nvPicPr>
          <p:cNvPr id="162" name="Picture 161"/>
          <p:cNvPicPr/>
          <p:nvPr/>
        </p:nvPicPr>
        <p:blipFill>
          <a:blip r:embed="rId2"/>
          <a:stretch/>
        </p:blipFill>
        <p:spPr>
          <a:xfrm>
            <a:off x="5111640" y="457560"/>
            <a:ext cx="4809600" cy="50860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83B519-88C3-447E-B9EA-77038274C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3"/>
            <a:ext cx="10080625" cy="5667584"/>
          </a:xfrm>
          <a:prstGeom prst="rect">
            <a:avLst/>
          </a:prstGeom>
        </p:spPr>
      </p:pic>
    </p:spTree>
    <p:extLst>
      <p:ext uri="{BB962C8B-B14F-4D97-AF65-F5344CB8AC3E}">
        <p14:creationId xmlns:p14="http://schemas.microsoft.com/office/powerpoint/2010/main" val="3076316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1889280" y="864000"/>
            <a:ext cx="7277760" cy="708480"/>
          </a:xfrm>
          <a:prstGeom prst="rect">
            <a:avLst/>
          </a:prstGeom>
          <a:noFill/>
          <a:ln>
            <a:noFill/>
          </a:ln>
        </p:spPr>
        <p:txBody>
          <a:bodyPr lIns="0" tIns="0" rIns="0" bIns="0" anchor="ctr"/>
          <a:lstStyle/>
          <a:p>
            <a:r>
              <a:rPr lang="en-US" sz="2400" b="1" strike="noStrike" spc="-1">
                <a:solidFill>
                  <a:srgbClr val="000000"/>
                </a:solidFill>
                <a:latin typeface="Arial"/>
              </a:rPr>
              <a:t>ProjectTemplate and Fiery</a:t>
            </a:r>
            <a:endParaRPr lang="fr-FR" sz="2400" b="0" strike="noStrike" spc="-1">
              <a:solidFill>
                <a:srgbClr val="000000"/>
              </a:solidFill>
              <a:latin typeface="Calibri"/>
            </a:endParaRPr>
          </a:p>
        </p:txBody>
      </p:sp>
      <p:sp>
        <p:nvSpPr>
          <p:cNvPr id="164" name="TextShape 2"/>
          <p:cNvSpPr txBox="1"/>
          <p:nvPr/>
        </p:nvSpPr>
        <p:spPr>
          <a:xfrm>
            <a:off x="1889280" y="1405080"/>
            <a:ext cx="7277760" cy="3572280"/>
          </a:xfrm>
          <a:prstGeom prst="rect">
            <a:avLst/>
          </a:prstGeom>
          <a:noFill/>
          <a:ln>
            <a:noFill/>
          </a:ln>
        </p:spPr>
        <p:txBody>
          <a:bodyPr lIns="0" tIns="0" rIns="0" bIns="0">
            <a:normAutofit/>
          </a:bodyPr>
          <a:lstStyle/>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p:txBody>
      </p:sp>
      <p:sp>
        <p:nvSpPr>
          <p:cNvPr id="165" name="TextShape 3"/>
          <p:cNvSpPr txBox="1"/>
          <p:nvPr/>
        </p:nvSpPr>
        <p:spPr>
          <a:xfrm>
            <a:off x="1889280" y="1872000"/>
            <a:ext cx="7277760" cy="3105720"/>
          </a:xfrm>
          <a:prstGeom prst="rect">
            <a:avLst/>
          </a:prstGeom>
          <a:noFill/>
          <a:ln>
            <a:noFill/>
          </a:ln>
        </p:spPr>
        <p:txBody>
          <a:bodyPr lIns="0" tIns="0" rIns="0" bIns="0">
            <a:normAutofit/>
          </a:bodyPr>
          <a:lstStyle/>
          <a:p>
            <a:pPr marL="432000" indent="-324000">
              <a:lnSpc>
                <a:spcPct val="100000"/>
              </a:lnSpc>
              <a:spcBef>
                <a:spcPts val="1451"/>
              </a:spcBef>
              <a:spcAft>
                <a:spcPts val="283"/>
              </a:spcAft>
              <a:buClr>
                <a:srgbClr val="000000"/>
              </a:buClr>
              <a:buSzPct val="45000"/>
              <a:buFont typeface="Wingdings" charset="2"/>
              <a:buChar char=""/>
            </a:pPr>
            <a:r>
              <a:rPr lang="en-US" sz="1800" b="0" strike="noStrike" spc="-1">
                <a:solidFill>
                  <a:srgbClr val="000000"/>
                </a:solidFill>
                <a:latin typeface="Arial"/>
                <a:ea typeface="Noto Sans CJK SC Regular"/>
              </a:rPr>
              <a:t>Model View Controller pattern...</a:t>
            </a:r>
            <a:endParaRPr lang="fr-FR" sz="1800" b="0" strike="noStrike" spc="-1">
              <a:solidFill>
                <a:srgbClr val="000000"/>
              </a:solidFill>
              <a:latin typeface="Calibri"/>
            </a:endParaRPr>
          </a:p>
        </p:txBody>
      </p:sp>
      <p:pic>
        <p:nvPicPr>
          <p:cNvPr id="166" name="Picture 165"/>
          <p:cNvPicPr/>
          <p:nvPr/>
        </p:nvPicPr>
        <p:blipFill>
          <a:blip r:embed="rId2"/>
          <a:stretch/>
        </p:blipFill>
        <p:spPr>
          <a:xfrm>
            <a:off x="7056360" y="4176000"/>
            <a:ext cx="2159640" cy="1347840"/>
          </a:xfrm>
          <a:prstGeom prst="rect">
            <a:avLst/>
          </a:prstGeom>
          <a:ln>
            <a:noFill/>
          </a:ln>
        </p:spPr>
      </p:pic>
      <p:pic>
        <p:nvPicPr>
          <p:cNvPr id="167" name="Picture 166"/>
          <p:cNvPicPr/>
          <p:nvPr/>
        </p:nvPicPr>
        <p:blipFill>
          <a:blip r:embed="rId3"/>
          <a:stretch/>
        </p:blipFill>
        <p:spPr>
          <a:xfrm>
            <a:off x="2190600" y="4614120"/>
            <a:ext cx="3857400" cy="713880"/>
          </a:xfrm>
          <a:prstGeom prst="rect">
            <a:avLst/>
          </a:prstGeom>
          <a:ln>
            <a:noFill/>
          </a:ln>
        </p:spPr>
      </p:pic>
      <p:sp>
        <p:nvSpPr>
          <p:cNvPr id="168" name="CustomShape 4"/>
          <p:cNvSpPr/>
          <p:nvPr/>
        </p:nvSpPr>
        <p:spPr>
          <a:xfrm>
            <a:off x="6120000" y="4536000"/>
            <a:ext cx="864000" cy="864000"/>
          </a:xfrm>
          <a:custGeom>
            <a:avLst/>
            <a:gdLst/>
            <a:ahLst/>
            <a:cxnLst/>
            <a:rect l="0" t="0" r="r" b="b"/>
            <a:pathLst>
              <a:path w="2402" h="2402">
                <a:moveTo>
                  <a:pt x="600" y="0"/>
                </a:moveTo>
                <a:lnTo>
                  <a:pt x="1800" y="0"/>
                </a:lnTo>
                <a:lnTo>
                  <a:pt x="1800" y="600"/>
                </a:lnTo>
                <a:lnTo>
                  <a:pt x="2401" y="600"/>
                </a:lnTo>
                <a:lnTo>
                  <a:pt x="2401" y="1800"/>
                </a:lnTo>
                <a:lnTo>
                  <a:pt x="1800" y="1800"/>
                </a:lnTo>
                <a:lnTo>
                  <a:pt x="1800" y="2401"/>
                </a:lnTo>
                <a:lnTo>
                  <a:pt x="600" y="2401"/>
                </a:lnTo>
                <a:lnTo>
                  <a:pt x="600" y="1800"/>
                </a:lnTo>
                <a:lnTo>
                  <a:pt x="0" y="1800"/>
                </a:lnTo>
                <a:lnTo>
                  <a:pt x="0" y="600"/>
                </a:lnTo>
                <a:lnTo>
                  <a:pt x="600" y="600"/>
                </a:lnTo>
                <a:lnTo>
                  <a:pt x="600" y="0"/>
                </a:lnTo>
              </a:path>
            </a:pathLst>
          </a:custGeom>
          <a:solidFill>
            <a:srgbClr val="95231F"/>
          </a:solidFill>
          <a:ln>
            <a:solidFill>
              <a:srgbClr val="3465A4"/>
            </a:solid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1889280" y="1405080"/>
            <a:ext cx="7277760" cy="3572280"/>
          </a:xfrm>
          <a:prstGeom prst="rect">
            <a:avLst/>
          </a:prstGeom>
          <a:noFill/>
          <a:ln>
            <a:noFill/>
          </a:ln>
        </p:spPr>
        <p:txBody>
          <a:bodyPr lIns="0" tIns="0" rIns="0" bIns="0">
            <a:normAutofit/>
          </a:bodyPr>
          <a:lstStyle/>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p:txBody>
      </p:sp>
      <p:pic>
        <p:nvPicPr>
          <p:cNvPr id="3" name="Picture 2">
            <a:extLst>
              <a:ext uri="{FF2B5EF4-FFF2-40B4-BE49-F238E27FC236}">
                <a16:creationId xmlns:a16="http://schemas.microsoft.com/office/drawing/2014/main" id="{FA454D5A-51B6-43FC-BB4D-4227B07FEA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3"/>
            <a:ext cx="10080625" cy="5667584"/>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1889280" y="864000"/>
            <a:ext cx="7277760" cy="708480"/>
          </a:xfrm>
          <a:prstGeom prst="rect">
            <a:avLst/>
          </a:prstGeom>
          <a:noFill/>
          <a:ln>
            <a:noFill/>
          </a:ln>
        </p:spPr>
        <p:txBody>
          <a:bodyPr lIns="0" tIns="0" rIns="0" bIns="0" anchor="ctr"/>
          <a:lstStyle/>
          <a:p>
            <a:r>
              <a:rPr lang="en-US" sz="2400" b="1" strike="noStrike" spc="-1">
                <a:solidFill>
                  <a:srgbClr val="000000"/>
                </a:solidFill>
                <a:latin typeface="Arial"/>
              </a:rPr>
              <a:t>Docker</a:t>
            </a:r>
            <a:endParaRPr lang="fr-FR" sz="2400" b="0" strike="noStrike" spc="-1">
              <a:solidFill>
                <a:srgbClr val="000000"/>
              </a:solidFill>
              <a:latin typeface="Calibri"/>
            </a:endParaRPr>
          </a:p>
        </p:txBody>
      </p:sp>
      <p:sp>
        <p:nvSpPr>
          <p:cNvPr id="172" name="TextShape 2"/>
          <p:cNvSpPr txBox="1"/>
          <p:nvPr/>
        </p:nvSpPr>
        <p:spPr>
          <a:xfrm>
            <a:off x="1889280" y="1405080"/>
            <a:ext cx="7277760" cy="3572280"/>
          </a:xfrm>
          <a:prstGeom prst="rect">
            <a:avLst/>
          </a:prstGeom>
          <a:noFill/>
          <a:ln>
            <a:noFill/>
          </a:ln>
        </p:spPr>
        <p:txBody>
          <a:bodyPr lIns="0" tIns="0" rIns="0" bIns="0">
            <a:normAutofit/>
          </a:bodyPr>
          <a:lstStyle/>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p:txBody>
      </p:sp>
      <p:sp>
        <p:nvSpPr>
          <p:cNvPr id="173" name="TextShape 3"/>
          <p:cNvSpPr txBox="1"/>
          <p:nvPr/>
        </p:nvSpPr>
        <p:spPr>
          <a:xfrm>
            <a:off x="1889280" y="1872000"/>
            <a:ext cx="7277760" cy="3105720"/>
          </a:xfrm>
          <a:prstGeom prst="rect">
            <a:avLst/>
          </a:prstGeom>
          <a:noFill/>
          <a:ln>
            <a:noFill/>
          </a:ln>
        </p:spPr>
        <p:txBody>
          <a:bodyPr lIns="0" tIns="0" rIns="0" bIns="0">
            <a:normAutofit/>
          </a:bodyPr>
          <a:lstStyle/>
          <a:p>
            <a:endParaRPr lang="fr-FR" sz="2640" b="0" strike="noStrike" spc="-1">
              <a:solidFill>
                <a:srgbClr val="000000"/>
              </a:solidFill>
              <a:latin typeface="Calibri"/>
            </a:endParaRPr>
          </a:p>
        </p:txBody>
      </p:sp>
      <p:sp>
        <p:nvSpPr>
          <p:cNvPr id="174" name="TextShape 4"/>
          <p:cNvSpPr txBox="1"/>
          <p:nvPr/>
        </p:nvSpPr>
        <p:spPr>
          <a:xfrm>
            <a:off x="2160000" y="5112000"/>
            <a:ext cx="3816000" cy="819000"/>
          </a:xfrm>
          <a:prstGeom prst="rect">
            <a:avLst/>
          </a:prstGeom>
          <a:noFill/>
          <a:ln>
            <a:noFill/>
          </a:ln>
        </p:spPr>
        <p:txBody>
          <a:bodyPr lIns="90000" tIns="45000" rIns="90000" bIns="45000"/>
          <a:lstStyle/>
          <a:p>
            <a:r>
              <a:rPr lang="en-ZA" sz="1600" b="0" strike="noStrike" spc="-1">
                <a:latin typeface="Arial"/>
                <a:hlinkClick r:id="rId2"/>
              </a:rPr>
              <a:t>https://www.docker.com/</a:t>
            </a:r>
            <a:endParaRPr lang="en-ZA" sz="1600" b="0" strike="noStrike" spc="-1">
              <a:latin typeface="Arial"/>
            </a:endParaRPr>
          </a:p>
        </p:txBody>
      </p:sp>
      <p:pic>
        <p:nvPicPr>
          <p:cNvPr id="175" name="Picture 174"/>
          <p:cNvPicPr/>
          <p:nvPr/>
        </p:nvPicPr>
        <p:blipFill>
          <a:blip r:embed="rId3"/>
          <a:stretch/>
        </p:blipFill>
        <p:spPr>
          <a:xfrm>
            <a:off x="6697800" y="3589920"/>
            <a:ext cx="3238200" cy="1952280"/>
          </a:xfrm>
          <a:prstGeom prst="rect">
            <a:avLst/>
          </a:prstGeom>
          <a:ln>
            <a:noFill/>
          </a:ln>
        </p:spPr>
      </p:pic>
      <p:sp>
        <p:nvSpPr>
          <p:cNvPr id="176" name="TextShape 5"/>
          <p:cNvSpPr txBox="1"/>
          <p:nvPr/>
        </p:nvSpPr>
        <p:spPr>
          <a:xfrm>
            <a:off x="1889280" y="1572480"/>
            <a:ext cx="7277760" cy="3405240"/>
          </a:xfrm>
          <a:prstGeom prst="rect">
            <a:avLst/>
          </a:prstGeom>
          <a:noFill/>
          <a:ln>
            <a:noFill/>
          </a:ln>
        </p:spPr>
        <p:txBody>
          <a:bodyPr lIns="0" tIns="0" rIns="0" bIns="0">
            <a:normAutofit/>
          </a:bodyPr>
          <a:lstStyle/>
          <a:p>
            <a:pPr marL="432000" indent="-324000">
              <a:lnSpc>
                <a:spcPct val="100000"/>
              </a:lnSpc>
              <a:spcBef>
                <a:spcPts val="1168"/>
              </a:spcBef>
              <a:buClr>
                <a:srgbClr val="000000"/>
              </a:buClr>
              <a:buSzPct val="45000"/>
              <a:buFont typeface="Wingdings" charset="2"/>
              <a:buChar char=""/>
            </a:pPr>
            <a:r>
              <a:rPr lang="en-US" sz="1800" b="1" strike="noStrike" spc="-1">
                <a:solidFill>
                  <a:srgbClr val="000000"/>
                </a:solidFill>
                <a:latin typeface="Arial"/>
                <a:ea typeface="Noto Sans CJK SC Regular"/>
              </a:rPr>
              <a:t>is a system for virtualizing software at an OS level...</a:t>
            </a:r>
            <a:endParaRPr lang="fr-FR" sz="1800" b="0" strike="noStrike" spc="-1">
              <a:solidFill>
                <a:srgbClr val="000000"/>
              </a:solidFill>
              <a:latin typeface="Calibri"/>
            </a:endParaRPr>
          </a:p>
          <a:p>
            <a:pPr marL="432000" indent="-324000">
              <a:lnSpc>
                <a:spcPct val="100000"/>
              </a:lnSpc>
              <a:spcBef>
                <a:spcPts val="1168"/>
              </a:spcBef>
              <a:buClr>
                <a:srgbClr val="000000"/>
              </a:buClr>
              <a:buSzPct val="45000"/>
              <a:buFont typeface="Wingdings" charset="2"/>
              <a:buChar char=""/>
            </a:pPr>
            <a:r>
              <a:rPr lang="en-US" sz="1800" b="0" strike="noStrike" spc="-1">
                <a:solidFill>
                  <a:srgbClr val="000000"/>
                </a:solidFill>
                <a:latin typeface="Arial"/>
                <a:ea typeface="Noto Sans CJK SC Regular"/>
              </a:rPr>
              <a:t>Docker was open sourced in 2014</a:t>
            </a:r>
            <a:endParaRPr lang="fr-FR" sz="1800" b="0" strike="noStrike" spc="-1">
              <a:solidFill>
                <a:srgbClr val="000000"/>
              </a:solidFill>
              <a:latin typeface="Calibri"/>
            </a:endParaRPr>
          </a:p>
          <a:p>
            <a:pPr marL="432000" indent="-324000">
              <a:lnSpc>
                <a:spcPct val="100000"/>
              </a:lnSpc>
              <a:spcBef>
                <a:spcPts val="1168"/>
              </a:spcBef>
              <a:buClr>
                <a:srgbClr val="000000"/>
              </a:buClr>
              <a:buSzPct val="45000"/>
              <a:buFont typeface="Wingdings" charset="2"/>
              <a:buChar char=""/>
            </a:pPr>
            <a:r>
              <a:rPr lang="en-US" sz="1800" b="0" strike="noStrike" spc="-1">
                <a:solidFill>
                  <a:srgbClr val="000000"/>
                </a:solidFill>
                <a:latin typeface="Arial"/>
                <a:ea typeface="Noto Sans CJK SC Regular"/>
              </a:rPr>
              <a:t>Containers take away the complexity of installation at scale</a:t>
            </a:r>
            <a:endParaRPr lang="fr-FR" sz="1800" b="0" strike="noStrike" spc="-1">
              <a:solidFill>
                <a:srgbClr val="000000"/>
              </a:solidFill>
              <a:latin typeface="Calibri"/>
            </a:endParaRPr>
          </a:p>
          <a:p>
            <a:pPr marL="432000" indent="-324000">
              <a:lnSpc>
                <a:spcPct val="100000"/>
              </a:lnSpc>
              <a:spcBef>
                <a:spcPts val="1168"/>
              </a:spcBef>
              <a:buClr>
                <a:srgbClr val="000000"/>
              </a:buClr>
              <a:buSzPct val="45000"/>
              <a:buFont typeface="Wingdings" charset="2"/>
              <a:buChar char=""/>
            </a:pPr>
            <a:r>
              <a:rPr lang="en-US" sz="1800" b="0" strike="noStrike" spc="-1">
                <a:solidFill>
                  <a:srgbClr val="000000"/>
                </a:solidFill>
                <a:latin typeface="Arial"/>
                <a:ea typeface="Noto Sans CJK SC Regular"/>
              </a:rPr>
              <a:t>Stephan Fabel (Product Manager at Canonical) is quoted as saying “The containerization craze shows no signs of abating”</a:t>
            </a:r>
            <a:endParaRPr lang="fr-FR" sz="1800" b="0" strike="noStrike" spc="-1">
              <a:solidFill>
                <a:srgbClr val="000000"/>
              </a:solidFill>
              <a:latin typeface="Calibri"/>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Shape 1"/>
          <p:cNvSpPr txBox="1"/>
          <p:nvPr/>
        </p:nvSpPr>
        <p:spPr>
          <a:xfrm>
            <a:off x="1889280" y="864000"/>
            <a:ext cx="7277760" cy="708480"/>
          </a:xfrm>
          <a:prstGeom prst="rect">
            <a:avLst/>
          </a:prstGeom>
          <a:noFill/>
          <a:ln>
            <a:noFill/>
          </a:ln>
        </p:spPr>
        <p:txBody>
          <a:bodyPr lIns="0" tIns="0" rIns="0" bIns="0" anchor="ctr"/>
          <a:lstStyle/>
          <a:p>
            <a:r>
              <a:rPr lang="en-US" sz="2400" b="1" strike="noStrike" spc="-1">
                <a:solidFill>
                  <a:srgbClr val="000000"/>
                </a:solidFill>
                <a:latin typeface="Arial"/>
              </a:rPr>
              <a:t>Dockerfile</a:t>
            </a:r>
            <a:endParaRPr lang="fr-FR" sz="2400" b="0" strike="noStrike" spc="-1">
              <a:solidFill>
                <a:srgbClr val="000000"/>
              </a:solidFill>
              <a:latin typeface="Calibri"/>
            </a:endParaRPr>
          </a:p>
        </p:txBody>
      </p:sp>
      <p:sp>
        <p:nvSpPr>
          <p:cNvPr id="178" name="TextShape 2"/>
          <p:cNvSpPr txBox="1"/>
          <p:nvPr/>
        </p:nvSpPr>
        <p:spPr>
          <a:xfrm>
            <a:off x="1889280" y="1405080"/>
            <a:ext cx="7277760" cy="3572280"/>
          </a:xfrm>
          <a:prstGeom prst="rect">
            <a:avLst/>
          </a:prstGeom>
          <a:noFill/>
          <a:ln>
            <a:noFill/>
          </a:ln>
        </p:spPr>
        <p:txBody>
          <a:bodyPr lIns="0" tIns="0" rIns="0" bIns="0">
            <a:normAutofit/>
          </a:bodyPr>
          <a:lstStyle/>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p:txBody>
      </p:sp>
      <p:sp>
        <p:nvSpPr>
          <p:cNvPr id="179" name="TextShape 3"/>
          <p:cNvSpPr txBox="1"/>
          <p:nvPr/>
        </p:nvSpPr>
        <p:spPr>
          <a:xfrm>
            <a:off x="1889280" y="1872000"/>
            <a:ext cx="7277760" cy="3105720"/>
          </a:xfrm>
          <a:prstGeom prst="rect">
            <a:avLst/>
          </a:prstGeom>
          <a:noFill/>
          <a:ln>
            <a:noFill/>
          </a:ln>
        </p:spPr>
        <p:txBody>
          <a:bodyPr lIns="0" tIns="0" rIns="0" bIns="0">
            <a:normAutofit/>
          </a:bodyPr>
          <a:lstStyle/>
          <a:p>
            <a:endParaRPr lang="fr-FR" sz="2640" b="0" strike="noStrike" spc="-1">
              <a:solidFill>
                <a:srgbClr val="000000"/>
              </a:solidFill>
              <a:latin typeface="Calibri"/>
            </a:endParaRPr>
          </a:p>
        </p:txBody>
      </p:sp>
      <p:pic>
        <p:nvPicPr>
          <p:cNvPr id="180" name="Picture 179"/>
          <p:cNvPicPr/>
          <p:nvPr/>
        </p:nvPicPr>
        <p:blipFill>
          <a:blip r:embed="rId2"/>
          <a:stretch/>
        </p:blipFill>
        <p:spPr>
          <a:xfrm>
            <a:off x="1893960" y="1481400"/>
            <a:ext cx="7610040" cy="39906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extShape 1"/>
          <p:cNvSpPr txBox="1"/>
          <p:nvPr/>
        </p:nvSpPr>
        <p:spPr>
          <a:xfrm>
            <a:off x="1889280" y="864000"/>
            <a:ext cx="7277760" cy="708480"/>
          </a:xfrm>
          <a:prstGeom prst="rect">
            <a:avLst/>
          </a:prstGeom>
          <a:noFill/>
          <a:ln>
            <a:noFill/>
          </a:ln>
        </p:spPr>
        <p:txBody>
          <a:bodyPr lIns="0" tIns="0" rIns="0" bIns="0" anchor="ctr"/>
          <a:lstStyle/>
          <a:p>
            <a:r>
              <a:rPr lang="en-US" sz="2400" b="1" strike="noStrike" spc="-1">
                <a:solidFill>
                  <a:srgbClr val="000000"/>
                </a:solidFill>
                <a:latin typeface="Arial"/>
              </a:rPr>
              <a:t>Dockerfile</a:t>
            </a:r>
            <a:endParaRPr lang="fr-FR" sz="2400" b="0" strike="noStrike" spc="-1">
              <a:solidFill>
                <a:srgbClr val="000000"/>
              </a:solidFill>
              <a:latin typeface="Calibri"/>
            </a:endParaRPr>
          </a:p>
        </p:txBody>
      </p:sp>
      <p:sp>
        <p:nvSpPr>
          <p:cNvPr id="182" name="TextShape 2"/>
          <p:cNvSpPr txBox="1"/>
          <p:nvPr/>
        </p:nvSpPr>
        <p:spPr>
          <a:xfrm>
            <a:off x="1889280" y="1405080"/>
            <a:ext cx="7277760" cy="3572280"/>
          </a:xfrm>
          <a:prstGeom prst="rect">
            <a:avLst/>
          </a:prstGeom>
          <a:noFill/>
          <a:ln>
            <a:noFill/>
          </a:ln>
        </p:spPr>
        <p:txBody>
          <a:bodyPr lIns="0" tIns="0" rIns="0" bIns="0">
            <a:normAutofit/>
          </a:bodyPr>
          <a:lstStyle/>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p:txBody>
      </p:sp>
      <p:sp>
        <p:nvSpPr>
          <p:cNvPr id="183" name="TextShape 3"/>
          <p:cNvSpPr txBox="1"/>
          <p:nvPr/>
        </p:nvSpPr>
        <p:spPr>
          <a:xfrm>
            <a:off x="1889280" y="1872000"/>
            <a:ext cx="7277760" cy="3105720"/>
          </a:xfrm>
          <a:prstGeom prst="rect">
            <a:avLst/>
          </a:prstGeom>
          <a:noFill/>
          <a:ln>
            <a:noFill/>
          </a:ln>
        </p:spPr>
        <p:txBody>
          <a:bodyPr lIns="0" tIns="0" rIns="0" bIns="0">
            <a:normAutofit/>
          </a:bodyPr>
          <a:lstStyle/>
          <a:p>
            <a:endParaRPr lang="fr-FR" sz="2640" b="0" strike="noStrike" spc="-1">
              <a:solidFill>
                <a:srgbClr val="000000"/>
              </a:solidFill>
              <a:latin typeface="Calibri"/>
            </a:endParaRPr>
          </a:p>
        </p:txBody>
      </p:sp>
      <p:pic>
        <p:nvPicPr>
          <p:cNvPr id="184" name="Picture 183"/>
          <p:cNvPicPr/>
          <p:nvPr/>
        </p:nvPicPr>
        <p:blipFill>
          <a:blip r:embed="rId2"/>
          <a:stretch/>
        </p:blipFill>
        <p:spPr>
          <a:xfrm>
            <a:off x="1893960" y="1481400"/>
            <a:ext cx="7610040" cy="3990600"/>
          </a:xfrm>
          <a:prstGeom prst="rect">
            <a:avLst/>
          </a:prstGeom>
          <a:ln>
            <a:noFill/>
          </a:ln>
        </p:spPr>
      </p:pic>
      <p:sp>
        <p:nvSpPr>
          <p:cNvPr id="185" name="CustomShape 4"/>
          <p:cNvSpPr/>
          <p:nvPr/>
        </p:nvSpPr>
        <p:spPr>
          <a:xfrm>
            <a:off x="2304000" y="1368000"/>
            <a:ext cx="1512000" cy="360000"/>
          </a:xfrm>
          <a:prstGeom prst="rect">
            <a:avLst/>
          </a:prstGeom>
          <a:noFill/>
          <a:ln w="57240">
            <a:solidFill>
              <a:srgbClr val="95231F"/>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1889280" y="864000"/>
            <a:ext cx="7277760" cy="708480"/>
          </a:xfrm>
          <a:prstGeom prst="rect">
            <a:avLst/>
          </a:prstGeom>
          <a:noFill/>
          <a:ln>
            <a:noFill/>
          </a:ln>
        </p:spPr>
        <p:txBody>
          <a:bodyPr lIns="0" tIns="0" rIns="0" bIns="0" anchor="ctr"/>
          <a:lstStyle/>
          <a:p>
            <a:r>
              <a:rPr lang="en-US" sz="2400" b="1" strike="noStrike" spc="-1">
                <a:solidFill>
                  <a:srgbClr val="000000"/>
                </a:solidFill>
                <a:latin typeface="Arial"/>
              </a:rPr>
              <a:t>Dockerfile</a:t>
            </a:r>
            <a:endParaRPr lang="fr-FR" sz="2400" b="0" strike="noStrike" spc="-1">
              <a:solidFill>
                <a:srgbClr val="000000"/>
              </a:solidFill>
              <a:latin typeface="Calibri"/>
            </a:endParaRPr>
          </a:p>
        </p:txBody>
      </p:sp>
      <p:sp>
        <p:nvSpPr>
          <p:cNvPr id="187" name="TextShape 2"/>
          <p:cNvSpPr txBox="1"/>
          <p:nvPr/>
        </p:nvSpPr>
        <p:spPr>
          <a:xfrm>
            <a:off x="1889280" y="1405080"/>
            <a:ext cx="7277760" cy="3572280"/>
          </a:xfrm>
          <a:prstGeom prst="rect">
            <a:avLst/>
          </a:prstGeom>
          <a:noFill/>
          <a:ln>
            <a:noFill/>
          </a:ln>
        </p:spPr>
        <p:txBody>
          <a:bodyPr lIns="0" tIns="0" rIns="0" bIns="0">
            <a:normAutofit/>
          </a:bodyPr>
          <a:lstStyle/>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p:txBody>
      </p:sp>
      <p:sp>
        <p:nvSpPr>
          <p:cNvPr id="188" name="TextShape 3"/>
          <p:cNvSpPr txBox="1"/>
          <p:nvPr/>
        </p:nvSpPr>
        <p:spPr>
          <a:xfrm>
            <a:off x="1889280" y="1872000"/>
            <a:ext cx="7277760" cy="3105720"/>
          </a:xfrm>
          <a:prstGeom prst="rect">
            <a:avLst/>
          </a:prstGeom>
          <a:noFill/>
          <a:ln>
            <a:noFill/>
          </a:ln>
        </p:spPr>
        <p:txBody>
          <a:bodyPr lIns="0" tIns="0" rIns="0" bIns="0">
            <a:normAutofit/>
          </a:bodyPr>
          <a:lstStyle/>
          <a:p>
            <a:endParaRPr lang="fr-FR" sz="2640" b="0" strike="noStrike" spc="-1">
              <a:solidFill>
                <a:srgbClr val="000000"/>
              </a:solidFill>
              <a:latin typeface="Calibri"/>
            </a:endParaRPr>
          </a:p>
        </p:txBody>
      </p:sp>
      <p:pic>
        <p:nvPicPr>
          <p:cNvPr id="189" name="Picture 188"/>
          <p:cNvPicPr/>
          <p:nvPr/>
        </p:nvPicPr>
        <p:blipFill>
          <a:blip r:embed="rId2"/>
          <a:stretch/>
        </p:blipFill>
        <p:spPr>
          <a:xfrm>
            <a:off x="1893960" y="1481400"/>
            <a:ext cx="7610040" cy="3990600"/>
          </a:xfrm>
          <a:prstGeom prst="rect">
            <a:avLst/>
          </a:prstGeom>
          <a:ln>
            <a:noFill/>
          </a:ln>
        </p:spPr>
      </p:pic>
      <p:sp>
        <p:nvSpPr>
          <p:cNvPr id="190" name="CustomShape 4"/>
          <p:cNvSpPr/>
          <p:nvPr/>
        </p:nvSpPr>
        <p:spPr>
          <a:xfrm>
            <a:off x="2304000" y="2088000"/>
            <a:ext cx="6480000" cy="576000"/>
          </a:xfrm>
          <a:prstGeom prst="rect">
            <a:avLst/>
          </a:prstGeom>
          <a:noFill/>
          <a:ln w="57240">
            <a:solidFill>
              <a:srgbClr val="95231F"/>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 name="TextShape 1"/>
          <p:cNvSpPr txBox="1"/>
          <p:nvPr/>
        </p:nvSpPr>
        <p:spPr>
          <a:xfrm>
            <a:off x="1889280" y="708120"/>
            <a:ext cx="2142720" cy="1379880"/>
          </a:xfrm>
          <a:prstGeom prst="rect">
            <a:avLst/>
          </a:prstGeom>
          <a:noFill/>
          <a:ln>
            <a:noFill/>
          </a:ln>
        </p:spPr>
        <p:txBody>
          <a:bodyPr anchor="ctr"/>
          <a:lstStyle/>
          <a:p>
            <a:pPr algn="ctr">
              <a:lnSpc>
                <a:spcPct val="100000"/>
              </a:lnSpc>
            </a:pPr>
            <a:r>
              <a:rPr lang="en-US" sz="3200" b="0" strike="noStrike" cap="small" spc="-1">
                <a:solidFill>
                  <a:srgbClr val="000000"/>
                </a:solidFill>
                <a:latin typeface="Arial"/>
              </a:rPr>
              <a:t>About me...</a:t>
            </a:r>
            <a:endParaRPr lang="fr-FR" sz="3200" b="0" strike="noStrike" spc="-1">
              <a:solidFill>
                <a:srgbClr val="000000"/>
              </a:solidFill>
              <a:latin typeface="Calibri"/>
            </a:endParaRPr>
          </a:p>
        </p:txBody>
      </p:sp>
      <p:pic>
        <p:nvPicPr>
          <p:cNvPr id="132" name="Picture Placeholder 17"/>
          <p:cNvPicPr/>
          <p:nvPr/>
        </p:nvPicPr>
        <p:blipFill>
          <a:blip r:embed="rId2"/>
          <a:stretch/>
        </p:blipFill>
        <p:spPr>
          <a:xfrm>
            <a:off x="5040000" y="708120"/>
            <a:ext cx="3698280" cy="48240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Shape 1"/>
          <p:cNvSpPr txBox="1"/>
          <p:nvPr/>
        </p:nvSpPr>
        <p:spPr>
          <a:xfrm>
            <a:off x="1889280" y="864000"/>
            <a:ext cx="7277760" cy="708480"/>
          </a:xfrm>
          <a:prstGeom prst="rect">
            <a:avLst/>
          </a:prstGeom>
          <a:noFill/>
          <a:ln>
            <a:noFill/>
          </a:ln>
        </p:spPr>
        <p:txBody>
          <a:bodyPr lIns="0" tIns="0" rIns="0" bIns="0" anchor="ctr"/>
          <a:lstStyle/>
          <a:p>
            <a:r>
              <a:rPr lang="en-US" sz="2400" b="1" strike="noStrike" spc="-1">
                <a:solidFill>
                  <a:srgbClr val="000000"/>
                </a:solidFill>
                <a:latin typeface="Arial"/>
              </a:rPr>
              <a:t>Dockerfile</a:t>
            </a:r>
            <a:endParaRPr lang="fr-FR" sz="2400" b="0" strike="noStrike" spc="-1">
              <a:solidFill>
                <a:srgbClr val="000000"/>
              </a:solidFill>
              <a:latin typeface="Calibri"/>
            </a:endParaRPr>
          </a:p>
        </p:txBody>
      </p:sp>
      <p:sp>
        <p:nvSpPr>
          <p:cNvPr id="192" name="TextShape 2"/>
          <p:cNvSpPr txBox="1"/>
          <p:nvPr/>
        </p:nvSpPr>
        <p:spPr>
          <a:xfrm>
            <a:off x="1889280" y="1405080"/>
            <a:ext cx="7277760" cy="3572280"/>
          </a:xfrm>
          <a:prstGeom prst="rect">
            <a:avLst/>
          </a:prstGeom>
          <a:noFill/>
          <a:ln>
            <a:noFill/>
          </a:ln>
        </p:spPr>
        <p:txBody>
          <a:bodyPr lIns="0" tIns="0" rIns="0" bIns="0">
            <a:normAutofit/>
          </a:bodyPr>
          <a:lstStyle/>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p:txBody>
      </p:sp>
      <p:sp>
        <p:nvSpPr>
          <p:cNvPr id="193" name="TextShape 3"/>
          <p:cNvSpPr txBox="1"/>
          <p:nvPr/>
        </p:nvSpPr>
        <p:spPr>
          <a:xfrm>
            <a:off x="1889280" y="1872000"/>
            <a:ext cx="7277760" cy="3105720"/>
          </a:xfrm>
          <a:prstGeom prst="rect">
            <a:avLst/>
          </a:prstGeom>
          <a:noFill/>
          <a:ln>
            <a:noFill/>
          </a:ln>
        </p:spPr>
        <p:txBody>
          <a:bodyPr lIns="0" tIns="0" rIns="0" bIns="0">
            <a:normAutofit/>
          </a:bodyPr>
          <a:lstStyle/>
          <a:p>
            <a:endParaRPr lang="fr-FR" sz="2640" b="0" strike="noStrike" spc="-1">
              <a:solidFill>
                <a:srgbClr val="000000"/>
              </a:solidFill>
              <a:latin typeface="Calibri"/>
            </a:endParaRPr>
          </a:p>
        </p:txBody>
      </p:sp>
      <p:pic>
        <p:nvPicPr>
          <p:cNvPr id="194" name="Picture 193"/>
          <p:cNvPicPr/>
          <p:nvPr/>
        </p:nvPicPr>
        <p:blipFill>
          <a:blip r:embed="rId2"/>
          <a:stretch/>
        </p:blipFill>
        <p:spPr>
          <a:xfrm>
            <a:off x="1893960" y="1481400"/>
            <a:ext cx="7610040" cy="3990600"/>
          </a:xfrm>
          <a:prstGeom prst="rect">
            <a:avLst/>
          </a:prstGeom>
          <a:ln>
            <a:noFill/>
          </a:ln>
        </p:spPr>
      </p:pic>
      <p:sp>
        <p:nvSpPr>
          <p:cNvPr id="195" name="CustomShape 4"/>
          <p:cNvSpPr/>
          <p:nvPr/>
        </p:nvSpPr>
        <p:spPr>
          <a:xfrm>
            <a:off x="2304000" y="2664000"/>
            <a:ext cx="3312000" cy="1440000"/>
          </a:xfrm>
          <a:prstGeom prst="rect">
            <a:avLst/>
          </a:prstGeom>
          <a:noFill/>
          <a:ln w="57240">
            <a:solidFill>
              <a:srgbClr val="95231F"/>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1889280" y="864000"/>
            <a:ext cx="7277760" cy="708480"/>
          </a:xfrm>
          <a:prstGeom prst="rect">
            <a:avLst/>
          </a:prstGeom>
          <a:noFill/>
          <a:ln>
            <a:noFill/>
          </a:ln>
        </p:spPr>
        <p:txBody>
          <a:bodyPr lIns="0" tIns="0" rIns="0" bIns="0" anchor="ctr"/>
          <a:lstStyle/>
          <a:p>
            <a:r>
              <a:rPr lang="en-US" sz="2400" b="1" strike="noStrike" spc="-1">
                <a:solidFill>
                  <a:srgbClr val="000000"/>
                </a:solidFill>
                <a:latin typeface="Arial"/>
              </a:rPr>
              <a:t>Install.R</a:t>
            </a:r>
            <a:endParaRPr lang="fr-FR" sz="2400" b="0" strike="noStrike" spc="-1">
              <a:solidFill>
                <a:srgbClr val="000000"/>
              </a:solidFill>
              <a:latin typeface="Calibri"/>
            </a:endParaRPr>
          </a:p>
        </p:txBody>
      </p:sp>
      <p:sp>
        <p:nvSpPr>
          <p:cNvPr id="197" name="TextShape 2"/>
          <p:cNvSpPr txBox="1"/>
          <p:nvPr/>
        </p:nvSpPr>
        <p:spPr>
          <a:xfrm>
            <a:off x="1889280" y="1405080"/>
            <a:ext cx="7277760" cy="3572280"/>
          </a:xfrm>
          <a:prstGeom prst="rect">
            <a:avLst/>
          </a:prstGeom>
          <a:noFill/>
          <a:ln>
            <a:noFill/>
          </a:ln>
        </p:spPr>
        <p:txBody>
          <a:bodyPr lIns="0" tIns="0" rIns="0" bIns="0">
            <a:normAutofit/>
          </a:bodyPr>
          <a:lstStyle/>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p:txBody>
      </p:sp>
      <p:sp>
        <p:nvSpPr>
          <p:cNvPr id="198" name="TextShape 3"/>
          <p:cNvSpPr txBox="1"/>
          <p:nvPr/>
        </p:nvSpPr>
        <p:spPr>
          <a:xfrm>
            <a:off x="1889280" y="1872000"/>
            <a:ext cx="7277760" cy="3105720"/>
          </a:xfrm>
          <a:prstGeom prst="rect">
            <a:avLst/>
          </a:prstGeom>
          <a:noFill/>
          <a:ln>
            <a:noFill/>
          </a:ln>
        </p:spPr>
        <p:txBody>
          <a:bodyPr lIns="0" tIns="0" rIns="0" bIns="0">
            <a:normAutofit/>
          </a:bodyPr>
          <a:lstStyle/>
          <a:p>
            <a:endParaRPr lang="fr-FR" sz="2640" b="0" strike="noStrike" spc="-1">
              <a:solidFill>
                <a:srgbClr val="000000"/>
              </a:solidFill>
              <a:latin typeface="Calibri"/>
            </a:endParaRPr>
          </a:p>
        </p:txBody>
      </p:sp>
      <p:pic>
        <p:nvPicPr>
          <p:cNvPr id="199" name="Picture 198"/>
          <p:cNvPicPr/>
          <p:nvPr/>
        </p:nvPicPr>
        <p:blipFill>
          <a:blip r:embed="rId2"/>
          <a:stretch/>
        </p:blipFill>
        <p:spPr>
          <a:xfrm>
            <a:off x="1900800" y="1489320"/>
            <a:ext cx="6667200" cy="31906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DD661B-51FE-4E30-8D97-96854262D8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3"/>
            <a:ext cx="10080625" cy="5667584"/>
          </a:xfrm>
          <a:prstGeom prst="rect">
            <a:avLst/>
          </a:prstGeom>
        </p:spPr>
      </p:pic>
    </p:spTree>
    <p:extLst>
      <p:ext uri="{BB962C8B-B14F-4D97-AF65-F5344CB8AC3E}">
        <p14:creationId xmlns:p14="http://schemas.microsoft.com/office/powerpoint/2010/main" val="460020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CEB93E-67EE-4099-AA67-A39F893F2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3"/>
            <a:ext cx="10080625" cy="5667584"/>
          </a:xfrm>
          <a:prstGeom prst="rect">
            <a:avLst/>
          </a:prstGeom>
        </p:spPr>
      </p:pic>
    </p:spTree>
    <p:extLst>
      <p:ext uri="{BB962C8B-B14F-4D97-AF65-F5344CB8AC3E}">
        <p14:creationId xmlns:p14="http://schemas.microsoft.com/office/powerpoint/2010/main" val="1313482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D05502-1406-4F1D-9486-86398ED3B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3"/>
            <a:ext cx="10080625" cy="5667584"/>
          </a:xfrm>
          <a:prstGeom prst="rect">
            <a:avLst/>
          </a:prstGeom>
        </p:spPr>
      </p:pic>
    </p:spTree>
    <p:extLst>
      <p:ext uri="{BB962C8B-B14F-4D97-AF65-F5344CB8AC3E}">
        <p14:creationId xmlns:p14="http://schemas.microsoft.com/office/powerpoint/2010/main" val="1149227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D05502-1406-4F1D-9486-86398ED3B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3"/>
            <a:ext cx="10080625" cy="5667584"/>
          </a:xfrm>
          <a:prstGeom prst="rect">
            <a:avLst/>
          </a:prstGeom>
        </p:spPr>
      </p:pic>
      <p:pic>
        <p:nvPicPr>
          <p:cNvPr id="6" name="Picture 5">
            <a:extLst>
              <a:ext uri="{FF2B5EF4-FFF2-40B4-BE49-F238E27FC236}">
                <a16:creationId xmlns:a16="http://schemas.microsoft.com/office/drawing/2014/main" id="{B8EA6AB0-D6AB-4F6E-8DBB-D9893F1F3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3"/>
            <a:ext cx="10080625" cy="5667584"/>
          </a:xfrm>
          <a:prstGeom prst="rect">
            <a:avLst/>
          </a:prstGeom>
        </p:spPr>
      </p:pic>
    </p:spTree>
    <p:extLst>
      <p:ext uri="{BB962C8B-B14F-4D97-AF65-F5344CB8AC3E}">
        <p14:creationId xmlns:p14="http://schemas.microsoft.com/office/powerpoint/2010/main" val="2551027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D05502-1406-4F1D-9486-86398ED3B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3"/>
            <a:ext cx="10080625" cy="5667584"/>
          </a:xfrm>
          <a:prstGeom prst="rect">
            <a:avLst/>
          </a:prstGeom>
        </p:spPr>
      </p:pic>
      <p:pic>
        <p:nvPicPr>
          <p:cNvPr id="6" name="Picture 5">
            <a:extLst>
              <a:ext uri="{FF2B5EF4-FFF2-40B4-BE49-F238E27FC236}">
                <a16:creationId xmlns:a16="http://schemas.microsoft.com/office/drawing/2014/main" id="{B8EA6AB0-D6AB-4F6E-8DBB-D9893F1F3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3"/>
            <a:ext cx="10080625" cy="5667584"/>
          </a:xfrm>
          <a:prstGeom prst="rect">
            <a:avLst/>
          </a:prstGeom>
        </p:spPr>
      </p:pic>
      <p:pic>
        <p:nvPicPr>
          <p:cNvPr id="8" name="Picture 7">
            <a:extLst>
              <a:ext uri="{FF2B5EF4-FFF2-40B4-BE49-F238E27FC236}">
                <a16:creationId xmlns:a16="http://schemas.microsoft.com/office/drawing/2014/main" id="{DE4E14DB-1576-45C0-9AE5-2E1E8CA52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83"/>
            <a:ext cx="10080625" cy="5667584"/>
          </a:xfrm>
          <a:prstGeom prst="rect">
            <a:avLst/>
          </a:prstGeom>
        </p:spPr>
      </p:pic>
    </p:spTree>
    <p:extLst>
      <p:ext uri="{BB962C8B-B14F-4D97-AF65-F5344CB8AC3E}">
        <p14:creationId xmlns:p14="http://schemas.microsoft.com/office/powerpoint/2010/main" val="2861052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911160" y="2459520"/>
            <a:ext cx="8256240" cy="826560"/>
          </a:xfrm>
          <a:prstGeom prst="rect">
            <a:avLst/>
          </a:prstGeom>
          <a:noFill/>
          <a:ln>
            <a:noFill/>
          </a:ln>
        </p:spPr>
        <p:txBody>
          <a:bodyPr anchor="ctr"/>
          <a:lstStyle/>
          <a:p>
            <a:r>
              <a:rPr lang="fr-FR" sz="4000" b="1" strike="noStrike" cap="all" spc="-1">
                <a:solidFill>
                  <a:srgbClr val="FFFFFF"/>
                </a:solidFill>
                <a:latin typeface="Calibri"/>
              </a:rPr>
              <a:t>THANK YOU</a:t>
            </a:r>
            <a:endParaRPr lang="fr-FR" sz="4000" b="0" strike="noStrike" spc="-1">
              <a:solidFill>
                <a:srgbClr val="000000"/>
              </a:solidFill>
              <a:latin typeface="Calibri"/>
            </a:endParaRPr>
          </a:p>
        </p:txBody>
      </p:sp>
      <p:sp>
        <p:nvSpPr>
          <p:cNvPr id="201" name="CustomShape 2"/>
          <p:cNvSpPr/>
          <p:nvPr/>
        </p:nvSpPr>
        <p:spPr>
          <a:xfrm>
            <a:off x="6346080" y="4593600"/>
            <a:ext cx="3661920" cy="1310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nSpc>
                <a:spcPct val="100000"/>
              </a:lnSpc>
            </a:pPr>
            <a:r>
              <a:rPr lang="en-US" sz="2000" b="0" strike="noStrike" spc="-1">
                <a:solidFill>
                  <a:srgbClr val="610506"/>
                </a:solidFill>
                <a:latin typeface="Calibri"/>
              </a:rPr>
              <a:t>@quintindk</a:t>
            </a:r>
            <a:endParaRPr lang="en-ZA" sz="2000" b="0" strike="noStrike" spc="-1">
              <a:latin typeface="Arial"/>
            </a:endParaRPr>
          </a:p>
          <a:p>
            <a:pPr>
              <a:lnSpc>
                <a:spcPct val="100000"/>
              </a:lnSpc>
            </a:pPr>
            <a:r>
              <a:rPr lang="en-US" sz="2000" b="0" strike="noStrike" spc="-1">
                <a:solidFill>
                  <a:srgbClr val="610506"/>
                </a:solidFill>
                <a:latin typeface="Calibri"/>
                <a:hlinkClick r:id="rId2"/>
              </a:rPr>
              <a:t>https://github.com/quintindk</a:t>
            </a:r>
            <a:endParaRPr lang="en-ZA" sz="2000" b="0" strike="noStrike" spc="-1">
              <a:latin typeface="Arial"/>
            </a:endParaRPr>
          </a:p>
          <a:p>
            <a:pPr>
              <a:lnSpc>
                <a:spcPct val="100000"/>
              </a:lnSpc>
            </a:pPr>
            <a:r>
              <a:rPr lang="en-US" sz="2000" b="0" strike="noStrike" spc="-1">
                <a:solidFill>
                  <a:srgbClr val="610506"/>
                </a:solidFill>
                <a:latin typeface="Calibri"/>
                <a:hlinkClick r:id="rId3"/>
              </a:rPr>
              <a:t>https://linkedin.com/in/quintindk</a:t>
            </a:r>
            <a:endParaRPr lang="en-ZA" sz="2000" b="0" strike="noStrike" spc="-1">
              <a:latin typeface="Arial"/>
            </a:endParaRPr>
          </a:p>
          <a:p>
            <a:pPr>
              <a:lnSpc>
                <a:spcPct val="100000"/>
              </a:lnSpc>
            </a:pPr>
            <a:endParaRPr lang="en-ZA" sz="2000" b="0" strike="noStrike" spc="-1">
              <a:latin typeface="Arial"/>
            </a:endParaRPr>
          </a:p>
        </p:txBody>
      </p:sp>
      <p:pic>
        <p:nvPicPr>
          <p:cNvPr id="202" name="Picture 201"/>
          <p:cNvPicPr/>
          <p:nvPr/>
        </p:nvPicPr>
        <p:blipFill>
          <a:blip r:embed="rId4"/>
          <a:stretch/>
        </p:blipFill>
        <p:spPr>
          <a:xfrm>
            <a:off x="5970600" y="4916520"/>
            <a:ext cx="375480" cy="375480"/>
          </a:xfrm>
          <a:prstGeom prst="rect">
            <a:avLst/>
          </a:prstGeom>
          <a:ln>
            <a:noFill/>
          </a:ln>
        </p:spPr>
      </p:pic>
      <p:pic>
        <p:nvPicPr>
          <p:cNvPr id="203" name="Picture 202"/>
          <p:cNvPicPr/>
          <p:nvPr/>
        </p:nvPicPr>
        <p:blipFill>
          <a:blip r:embed="rId5"/>
          <a:stretch/>
        </p:blipFill>
        <p:spPr>
          <a:xfrm>
            <a:off x="6019560" y="4674960"/>
            <a:ext cx="277560" cy="277560"/>
          </a:xfrm>
          <a:prstGeom prst="rect">
            <a:avLst/>
          </a:prstGeom>
          <a:ln>
            <a:noFill/>
          </a:ln>
        </p:spPr>
      </p:pic>
      <p:pic>
        <p:nvPicPr>
          <p:cNvPr id="204" name="Picture 203"/>
          <p:cNvPicPr/>
          <p:nvPr/>
        </p:nvPicPr>
        <p:blipFill>
          <a:blip r:embed="rId6"/>
          <a:stretch/>
        </p:blipFill>
        <p:spPr>
          <a:xfrm>
            <a:off x="6012720" y="5292000"/>
            <a:ext cx="290880" cy="290880"/>
          </a:xfrm>
          <a:prstGeom prst="rect">
            <a:avLst/>
          </a:prstGeom>
          <a:ln>
            <a:noFill/>
          </a:ln>
        </p:spPr>
      </p:pic>
      <p:pic>
        <p:nvPicPr>
          <p:cNvPr id="205" name="Picture 204"/>
          <p:cNvPicPr/>
          <p:nvPr/>
        </p:nvPicPr>
        <p:blipFill>
          <a:blip r:embed="rId7"/>
          <a:stretch/>
        </p:blipFill>
        <p:spPr>
          <a:xfrm>
            <a:off x="72000" y="4608000"/>
            <a:ext cx="1008000" cy="10080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6346080" y="4593600"/>
            <a:ext cx="3661920" cy="1310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nSpc>
                <a:spcPct val="100000"/>
              </a:lnSpc>
            </a:pPr>
            <a:r>
              <a:rPr lang="en-US" sz="2000" b="0" strike="noStrike" spc="-1" dirty="0">
                <a:solidFill>
                  <a:srgbClr val="610506"/>
                </a:solidFill>
                <a:latin typeface="Calibri"/>
              </a:rPr>
              <a:t>@</a:t>
            </a:r>
            <a:r>
              <a:rPr lang="en-US" sz="2000" b="0" strike="noStrike" spc="-1" dirty="0" err="1">
                <a:solidFill>
                  <a:srgbClr val="610506"/>
                </a:solidFill>
                <a:latin typeface="Calibri"/>
              </a:rPr>
              <a:t>quintindk</a:t>
            </a:r>
            <a:endParaRPr lang="en-ZA" sz="2000" b="0" strike="noStrike" spc="-1" dirty="0">
              <a:latin typeface="Arial"/>
            </a:endParaRPr>
          </a:p>
          <a:p>
            <a:pPr>
              <a:lnSpc>
                <a:spcPct val="100000"/>
              </a:lnSpc>
            </a:pPr>
            <a:r>
              <a:rPr lang="en-US" sz="2000" b="0" strike="noStrike" spc="-1" dirty="0">
                <a:solidFill>
                  <a:srgbClr val="610506"/>
                </a:solidFill>
                <a:latin typeface="Calibri"/>
                <a:hlinkClick r:id="rId2"/>
              </a:rPr>
              <a:t>https://github.com/quintindk</a:t>
            </a:r>
            <a:endParaRPr lang="en-ZA" sz="2000" b="0" strike="noStrike" spc="-1" dirty="0">
              <a:latin typeface="Arial"/>
            </a:endParaRPr>
          </a:p>
          <a:p>
            <a:pPr>
              <a:lnSpc>
                <a:spcPct val="100000"/>
              </a:lnSpc>
            </a:pPr>
            <a:r>
              <a:rPr lang="en-US" sz="2000" b="0" strike="noStrike" spc="-1" dirty="0">
                <a:solidFill>
                  <a:srgbClr val="610506"/>
                </a:solidFill>
                <a:latin typeface="Calibri"/>
                <a:hlinkClick r:id="rId3"/>
              </a:rPr>
              <a:t>https://linkedin.com/in/quintindk</a:t>
            </a:r>
            <a:endParaRPr lang="en-ZA" sz="2000" b="0" strike="noStrike" spc="-1" dirty="0">
              <a:latin typeface="Arial"/>
            </a:endParaRPr>
          </a:p>
          <a:p>
            <a:pPr>
              <a:lnSpc>
                <a:spcPct val="100000"/>
              </a:lnSpc>
            </a:pPr>
            <a:endParaRPr lang="en-ZA" sz="2000" b="0" strike="noStrike" spc="-1" dirty="0">
              <a:latin typeface="Arial"/>
            </a:endParaRPr>
          </a:p>
        </p:txBody>
      </p:sp>
      <p:pic>
        <p:nvPicPr>
          <p:cNvPr id="207" name="Picture 206"/>
          <p:cNvPicPr/>
          <p:nvPr/>
        </p:nvPicPr>
        <p:blipFill>
          <a:blip r:embed="rId4"/>
          <a:stretch/>
        </p:blipFill>
        <p:spPr>
          <a:xfrm>
            <a:off x="5970600" y="4916520"/>
            <a:ext cx="375480" cy="375480"/>
          </a:xfrm>
          <a:prstGeom prst="rect">
            <a:avLst/>
          </a:prstGeom>
          <a:ln>
            <a:noFill/>
          </a:ln>
        </p:spPr>
      </p:pic>
      <p:pic>
        <p:nvPicPr>
          <p:cNvPr id="208" name="Picture 207"/>
          <p:cNvPicPr/>
          <p:nvPr/>
        </p:nvPicPr>
        <p:blipFill>
          <a:blip r:embed="rId5"/>
          <a:stretch/>
        </p:blipFill>
        <p:spPr>
          <a:xfrm>
            <a:off x="6019560" y="4674960"/>
            <a:ext cx="277560" cy="277560"/>
          </a:xfrm>
          <a:prstGeom prst="rect">
            <a:avLst/>
          </a:prstGeom>
          <a:ln>
            <a:noFill/>
          </a:ln>
        </p:spPr>
      </p:pic>
      <p:pic>
        <p:nvPicPr>
          <p:cNvPr id="209" name="Picture 208"/>
          <p:cNvPicPr/>
          <p:nvPr/>
        </p:nvPicPr>
        <p:blipFill>
          <a:blip r:embed="rId6"/>
          <a:stretch/>
        </p:blipFill>
        <p:spPr>
          <a:xfrm>
            <a:off x="6012720" y="5292000"/>
            <a:ext cx="290880" cy="290880"/>
          </a:xfrm>
          <a:prstGeom prst="rect">
            <a:avLst/>
          </a:prstGeom>
          <a:ln>
            <a:noFill/>
          </a:ln>
        </p:spPr>
      </p:pic>
      <p:pic>
        <p:nvPicPr>
          <p:cNvPr id="210" name="Picture 209"/>
          <p:cNvPicPr/>
          <p:nvPr/>
        </p:nvPicPr>
        <p:blipFill>
          <a:blip r:embed="rId7"/>
          <a:stretch/>
        </p:blipFill>
        <p:spPr>
          <a:xfrm>
            <a:off x="4896000" y="4608000"/>
            <a:ext cx="1008000" cy="1008000"/>
          </a:xfrm>
          <a:prstGeom prst="rect">
            <a:avLst/>
          </a:prstGeom>
          <a:ln>
            <a:noFill/>
          </a:ln>
        </p:spPr>
      </p:pic>
      <p:sp>
        <p:nvSpPr>
          <p:cNvPr id="3" name="TextBox 2">
            <a:extLst>
              <a:ext uri="{FF2B5EF4-FFF2-40B4-BE49-F238E27FC236}">
                <a16:creationId xmlns:a16="http://schemas.microsoft.com/office/drawing/2014/main" id="{8B94E230-33B9-4FCA-98A1-149CB0534417}"/>
              </a:ext>
            </a:extLst>
          </p:cNvPr>
          <p:cNvSpPr txBox="1"/>
          <p:nvPr/>
        </p:nvSpPr>
        <p:spPr>
          <a:xfrm>
            <a:off x="1482213" y="1224116"/>
            <a:ext cx="6806381" cy="2862322"/>
          </a:xfrm>
          <a:prstGeom prst="rect">
            <a:avLst/>
          </a:prstGeom>
          <a:noFill/>
        </p:spPr>
        <p:txBody>
          <a:bodyPr wrap="square" rtlCol="0">
            <a:spAutoFit/>
          </a:bodyPr>
          <a:lstStyle/>
          <a:p>
            <a:r>
              <a:rPr lang="en-GB" dirty="0">
                <a:hlinkClick r:id="rId8"/>
              </a:rPr>
              <a:t>https://www.rstudio.com</a:t>
            </a:r>
            <a:endParaRPr lang="en-GB" dirty="0"/>
          </a:p>
          <a:p>
            <a:r>
              <a:rPr lang="en-GB" dirty="0">
                <a:hlinkClick r:id="rId9"/>
              </a:rPr>
              <a:t>http://projecttemplate.net</a:t>
            </a:r>
            <a:endParaRPr lang="en-GB" dirty="0"/>
          </a:p>
          <a:p>
            <a:r>
              <a:rPr lang="en-GB" dirty="0">
                <a:hlinkClick r:id="rId10"/>
              </a:rPr>
              <a:t>https://github.com/thomasp85/fiery</a:t>
            </a:r>
            <a:endParaRPr lang="en-GB" dirty="0"/>
          </a:p>
          <a:p>
            <a:r>
              <a:rPr lang="en-GB" dirty="0">
                <a:hlinkClick r:id="rId11"/>
              </a:rPr>
              <a:t>https://github.com/thomasp85/routr</a:t>
            </a:r>
            <a:endParaRPr lang="en-GB" dirty="0"/>
          </a:p>
          <a:p>
            <a:r>
              <a:rPr lang="en-GB" dirty="0">
                <a:hlinkClick r:id="rId12"/>
              </a:rPr>
              <a:t>https://www.datacamp.com/community/tutorials/machine-learning-in-r</a:t>
            </a:r>
            <a:endParaRPr lang="en-GB" dirty="0"/>
          </a:p>
          <a:p>
            <a:endParaRPr lang="en-GB" dirty="0"/>
          </a:p>
          <a:p>
            <a:endParaRPr lang="en-GB" dirty="0"/>
          </a:p>
          <a:p>
            <a:r>
              <a:rPr lang="en-US" spc="-1" dirty="0">
                <a:solidFill>
                  <a:srgbClr val="610506"/>
                </a:solidFill>
                <a:latin typeface="Calibri"/>
                <a:hlinkClick r:id="rId13"/>
              </a:rPr>
              <a:t>https://github.com/quintindk/satRday-demo-2019</a:t>
            </a:r>
            <a:endParaRPr lang="en-US" spc="-1" dirty="0">
              <a:solidFill>
                <a:srgbClr val="610506"/>
              </a:solidFill>
              <a:latin typeface="Calibri"/>
            </a:endParaRPr>
          </a:p>
          <a:p>
            <a:endParaRPr lang="en-GB"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 name="TextShape 1"/>
          <p:cNvSpPr txBox="1"/>
          <p:nvPr/>
        </p:nvSpPr>
        <p:spPr>
          <a:xfrm>
            <a:off x="1889280" y="708120"/>
            <a:ext cx="2142720" cy="1379880"/>
          </a:xfrm>
          <a:prstGeom prst="rect">
            <a:avLst/>
          </a:prstGeom>
          <a:noFill/>
          <a:ln>
            <a:noFill/>
          </a:ln>
        </p:spPr>
        <p:txBody>
          <a:bodyPr anchor="ctr"/>
          <a:lstStyle/>
          <a:p>
            <a:pPr algn="ctr">
              <a:lnSpc>
                <a:spcPct val="100000"/>
              </a:lnSpc>
            </a:pPr>
            <a:r>
              <a:rPr lang="en-US" sz="3200" b="0" strike="noStrike" cap="small" spc="-1">
                <a:solidFill>
                  <a:srgbClr val="000000"/>
                </a:solidFill>
                <a:latin typeface="Arial"/>
              </a:rPr>
              <a:t>About me...</a:t>
            </a:r>
            <a:endParaRPr lang="fr-FR" sz="3200" b="0" strike="noStrike" spc="-1">
              <a:solidFill>
                <a:srgbClr val="000000"/>
              </a:solidFill>
              <a:latin typeface="Calibri"/>
            </a:endParaRPr>
          </a:p>
        </p:txBody>
      </p:sp>
      <p:pic>
        <p:nvPicPr>
          <p:cNvPr id="134" name="Picture Placeholder 17"/>
          <p:cNvPicPr/>
          <p:nvPr/>
        </p:nvPicPr>
        <p:blipFill>
          <a:blip r:embed="rId2"/>
          <a:stretch/>
        </p:blipFill>
        <p:spPr>
          <a:xfrm>
            <a:off x="5040000" y="708120"/>
            <a:ext cx="3698280" cy="4824000"/>
          </a:xfrm>
          <a:prstGeom prst="rect">
            <a:avLst/>
          </a:prstGeom>
          <a:ln>
            <a:noFill/>
          </a:ln>
        </p:spPr>
      </p:pic>
      <p:sp>
        <p:nvSpPr>
          <p:cNvPr id="135" name="CustomShape 2"/>
          <p:cNvSpPr/>
          <p:nvPr/>
        </p:nvSpPr>
        <p:spPr>
          <a:xfrm>
            <a:off x="4608000" y="788400"/>
            <a:ext cx="4392000" cy="4604040"/>
          </a:xfrm>
          <a:prstGeom prst="noSmoking">
            <a:avLst>
              <a:gd name="adj" fmla="val 18750"/>
            </a:avLst>
          </a:prstGeom>
          <a:solidFill>
            <a:srgbClr val="FF0000"/>
          </a:solidFill>
          <a:ln w="12600">
            <a:solidFill>
              <a:srgbClr val="FF0000"/>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 name="TextShape 1"/>
          <p:cNvSpPr txBox="1"/>
          <p:nvPr/>
        </p:nvSpPr>
        <p:spPr>
          <a:xfrm>
            <a:off x="1889280" y="708120"/>
            <a:ext cx="2142720" cy="1379880"/>
          </a:xfrm>
          <a:prstGeom prst="rect">
            <a:avLst/>
          </a:prstGeom>
          <a:noFill/>
          <a:ln>
            <a:noFill/>
          </a:ln>
        </p:spPr>
        <p:txBody>
          <a:bodyPr anchor="ctr"/>
          <a:lstStyle/>
          <a:p>
            <a:pPr algn="ctr">
              <a:lnSpc>
                <a:spcPct val="100000"/>
              </a:lnSpc>
            </a:pPr>
            <a:r>
              <a:rPr lang="en-US" sz="3200" b="0" strike="noStrike" cap="small" spc="-1">
                <a:solidFill>
                  <a:srgbClr val="000000"/>
                </a:solidFill>
                <a:latin typeface="Arial"/>
              </a:rPr>
              <a:t>About me...</a:t>
            </a:r>
            <a:endParaRPr lang="fr-FR" sz="3200" b="0" strike="noStrike" spc="-1">
              <a:solidFill>
                <a:srgbClr val="000000"/>
              </a:solidFill>
              <a:latin typeface="Calibri"/>
            </a:endParaRPr>
          </a:p>
        </p:txBody>
      </p:sp>
      <p:pic>
        <p:nvPicPr>
          <p:cNvPr id="137" name="Chart Placeholder 22"/>
          <p:cNvPicPr/>
          <p:nvPr/>
        </p:nvPicPr>
        <p:blipFill>
          <a:blip r:embed="rId2"/>
          <a:stretch/>
        </p:blipFill>
        <p:spPr>
          <a:xfrm>
            <a:off x="0" y="3547800"/>
            <a:ext cx="2830680" cy="2122200"/>
          </a:xfrm>
          <a:prstGeom prst="rect">
            <a:avLst/>
          </a:prstGeom>
          <a:ln>
            <a:noFill/>
          </a:ln>
        </p:spPr>
      </p:pic>
      <p:sp>
        <p:nvSpPr>
          <p:cNvPr id="138" name="TextShape 2"/>
          <p:cNvSpPr txBox="1"/>
          <p:nvPr/>
        </p:nvSpPr>
        <p:spPr>
          <a:xfrm>
            <a:off x="3960000" y="864000"/>
            <a:ext cx="5904000" cy="4267080"/>
          </a:xfrm>
          <a:prstGeom prst="rect">
            <a:avLst/>
          </a:prstGeom>
          <a:noFill/>
          <a:ln>
            <a:noFill/>
          </a:ln>
        </p:spPr>
        <p:txBody>
          <a:bodyPr lIns="90000" tIns="45000" rIns="90000" bIns="45000"/>
          <a:lstStyle/>
          <a:p>
            <a:pPr marL="432000" indent="-324000">
              <a:buClr>
                <a:srgbClr val="000000"/>
              </a:buClr>
              <a:buSzPct val="45000"/>
              <a:buFont typeface="Wingdings" charset="2"/>
              <a:buChar char=""/>
            </a:pPr>
            <a:r>
              <a:rPr lang="en-US" sz="1600" b="0" strike="noStrike" spc="-1">
                <a:latin typeface="Arial"/>
              </a:rPr>
              <a:t>I’m a proud father and husband.</a:t>
            </a:r>
            <a:endParaRPr lang="en-ZA" sz="1600" b="0" strike="noStrike" spc="-1">
              <a:latin typeface="Arial"/>
            </a:endParaRPr>
          </a:p>
          <a:p>
            <a:endParaRPr lang="en-ZA" sz="1600" b="0" strike="noStrike" spc="-1">
              <a:latin typeface="Arial"/>
            </a:endParaRPr>
          </a:p>
          <a:p>
            <a:pPr marL="432000" indent="-324000">
              <a:buClr>
                <a:srgbClr val="000000"/>
              </a:buClr>
              <a:buSzPct val="45000"/>
              <a:buFont typeface="Wingdings" charset="2"/>
              <a:buChar char=""/>
            </a:pPr>
            <a:r>
              <a:rPr lang="en-US" sz="1600" b="0" strike="noStrike" spc="-1">
                <a:latin typeface="Arial"/>
              </a:rPr>
              <a:t>I’ve been in the technology industry for 20 years.</a:t>
            </a:r>
            <a:endParaRPr lang="en-ZA" sz="1600" b="0" strike="noStrike" spc="-1">
              <a:latin typeface="Arial"/>
            </a:endParaRPr>
          </a:p>
          <a:p>
            <a:endParaRPr lang="en-ZA" sz="1600" b="0" strike="noStrike" spc="-1">
              <a:latin typeface="Arial"/>
            </a:endParaRPr>
          </a:p>
          <a:p>
            <a:pPr marL="432000" indent="-324000">
              <a:buClr>
                <a:srgbClr val="000000"/>
              </a:buClr>
              <a:buSzPct val="45000"/>
              <a:buFont typeface="Wingdings" charset="2"/>
              <a:buChar char=""/>
            </a:pPr>
            <a:r>
              <a:rPr lang="en-US" sz="1600" b="0" strike="noStrike" spc="-1">
                <a:latin typeface="Arial"/>
              </a:rPr>
              <a:t>Of that 20 years, almost 11 years have been at Netstar.</a:t>
            </a:r>
            <a:endParaRPr lang="en-ZA" sz="1600" b="0" strike="noStrike" spc="-1">
              <a:latin typeface="Arial"/>
            </a:endParaRPr>
          </a:p>
          <a:p>
            <a:endParaRPr lang="en-ZA" sz="1600" b="0" strike="noStrike" spc="-1">
              <a:latin typeface="Arial"/>
            </a:endParaRPr>
          </a:p>
          <a:p>
            <a:pPr marL="432000" indent="-324000">
              <a:buClr>
                <a:srgbClr val="000000"/>
              </a:buClr>
              <a:buSzPct val="45000"/>
              <a:buFont typeface="Wingdings" charset="2"/>
              <a:buChar char=""/>
            </a:pPr>
            <a:r>
              <a:rPr lang="en-US" sz="1600" b="0" strike="noStrike" spc="-1">
                <a:latin typeface="Arial"/>
              </a:rPr>
              <a:t>My background is software development; .NET, JS, Python, R, Scala, Java.</a:t>
            </a:r>
            <a:endParaRPr lang="en-ZA" sz="1600" b="0" strike="noStrike" spc="-1">
              <a:latin typeface="Arial"/>
            </a:endParaRPr>
          </a:p>
          <a:p>
            <a:endParaRPr lang="en-ZA" sz="1600" b="0" strike="noStrike" spc="-1">
              <a:latin typeface="Arial"/>
            </a:endParaRPr>
          </a:p>
          <a:p>
            <a:pPr marL="432000" indent="-324000">
              <a:buClr>
                <a:srgbClr val="000000"/>
              </a:buClr>
              <a:buSzPct val="45000"/>
              <a:buFont typeface="Wingdings" charset="2"/>
              <a:buChar char=""/>
            </a:pPr>
            <a:r>
              <a:rPr lang="en-US" sz="1600" b="0" strike="noStrike" spc="-1">
                <a:latin typeface="Arial"/>
              </a:rPr>
              <a:t>My interests outside of Technology are reading of which I enjoy mostly psychology, philosophy and anthropology.</a:t>
            </a:r>
            <a:endParaRPr lang="en-ZA" sz="1600" b="0" strike="noStrike" spc="-1">
              <a:latin typeface="Arial"/>
            </a:endParaRPr>
          </a:p>
          <a:p>
            <a:endParaRPr lang="en-ZA"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1889280" y="708120"/>
            <a:ext cx="7277760" cy="708480"/>
          </a:xfrm>
          <a:prstGeom prst="rect">
            <a:avLst/>
          </a:prstGeom>
          <a:noFill/>
          <a:ln>
            <a:noFill/>
          </a:ln>
        </p:spPr>
        <p:txBody>
          <a:bodyPr lIns="0" tIns="0" rIns="0" bIns="0" anchor="ctr"/>
          <a:lstStyle/>
          <a:p>
            <a:r>
              <a:rPr lang="en-US" sz="2600" b="1" strike="noStrike" spc="-1">
                <a:solidFill>
                  <a:srgbClr val="000000"/>
                </a:solidFill>
                <a:latin typeface="Arial"/>
              </a:rPr>
              <a:t>Fiery Web Services</a:t>
            </a:r>
            <a:endParaRPr lang="fr-FR" sz="2600" b="0" strike="noStrike" spc="-1">
              <a:solidFill>
                <a:srgbClr val="000000"/>
              </a:solidFill>
              <a:latin typeface="Calibri"/>
            </a:endParaRPr>
          </a:p>
        </p:txBody>
      </p:sp>
      <p:sp>
        <p:nvSpPr>
          <p:cNvPr id="140" name="TextShape 2"/>
          <p:cNvSpPr txBox="1"/>
          <p:nvPr/>
        </p:nvSpPr>
        <p:spPr>
          <a:xfrm>
            <a:off x="1889280" y="1405080"/>
            <a:ext cx="7277760" cy="3572280"/>
          </a:xfrm>
          <a:prstGeom prst="rect">
            <a:avLst/>
          </a:prstGeom>
          <a:noFill/>
          <a:ln>
            <a:noFill/>
          </a:ln>
        </p:spPr>
        <p:txBody>
          <a:bodyPr lIns="0" tIns="0" rIns="0" bIns="0">
            <a:normAutofit/>
          </a:bodyPr>
          <a:lstStyle/>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r>
              <a:rPr lang="en-US" sz="1800" b="0" strike="noStrike" spc="-1">
                <a:solidFill>
                  <a:srgbClr val="000000"/>
                </a:solidFill>
                <a:latin typeface="Arial"/>
              </a:rPr>
              <a:t>ProjectTemplate - </a:t>
            </a:r>
            <a:r>
              <a:rPr lang="en-US" sz="1800" b="0" strike="noStrike" spc="-1">
                <a:solidFill>
                  <a:srgbClr val="000000"/>
                </a:solidFill>
                <a:latin typeface="Arial"/>
                <a:hlinkClick r:id="rId2"/>
              </a:rPr>
              <a:t>http://projecttemplate.net/</a:t>
            </a:r>
            <a:endParaRPr lang="fr-FR" sz="180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1800" b="0" strike="noStrike" spc="-1">
              <a:solidFill>
                <a:srgbClr val="000000"/>
              </a:solidFill>
              <a:latin typeface="Calibri"/>
            </a:endParaRPr>
          </a:p>
          <a:p>
            <a:pPr marL="432000" indent="-324000">
              <a:spcBef>
                <a:spcPts val="1168"/>
              </a:spcBef>
              <a:buClr>
                <a:srgbClr val="000000"/>
              </a:buClr>
              <a:buSzPct val="45000"/>
              <a:buFont typeface="Wingdings" charset="2"/>
              <a:buChar char=""/>
            </a:pPr>
            <a:r>
              <a:rPr lang="en-US" sz="1800" b="0" strike="noStrike" spc="-1">
                <a:solidFill>
                  <a:srgbClr val="000000"/>
                </a:solidFill>
                <a:latin typeface="Arial"/>
              </a:rPr>
              <a:t>Fiery - </a:t>
            </a:r>
            <a:r>
              <a:rPr lang="en-US" sz="1800" b="0" strike="noStrike" spc="-1">
                <a:solidFill>
                  <a:srgbClr val="000000"/>
                </a:solidFill>
                <a:latin typeface="Arial"/>
                <a:hlinkClick r:id="rId3"/>
              </a:rPr>
              <a:t>https://github.com/thomasp85/fiery</a:t>
            </a:r>
            <a:endParaRPr lang="fr-FR" sz="180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1800" b="0" strike="noStrike" spc="-1">
              <a:solidFill>
                <a:srgbClr val="000000"/>
              </a:solidFill>
              <a:latin typeface="Calibri"/>
            </a:endParaRPr>
          </a:p>
          <a:p>
            <a:pPr marL="432000" indent="-324000">
              <a:spcBef>
                <a:spcPts val="1168"/>
              </a:spcBef>
              <a:buClr>
                <a:srgbClr val="000000"/>
              </a:buClr>
              <a:buSzPct val="45000"/>
              <a:buFont typeface="Wingdings" charset="2"/>
              <a:buChar char=""/>
            </a:pPr>
            <a:r>
              <a:rPr lang="en-US" sz="1800" b="0" strike="noStrike" spc="-1">
                <a:solidFill>
                  <a:srgbClr val="000000"/>
                </a:solidFill>
                <a:latin typeface="Arial"/>
              </a:rPr>
              <a:t>Docker - </a:t>
            </a:r>
            <a:r>
              <a:rPr lang="en-US" sz="1800" b="0" strike="noStrike" spc="-1">
                <a:solidFill>
                  <a:srgbClr val="000000"/>
                </a:solidFill>
                <a:latin typeface="Arial"/>
                <a:hlinkClick r:id="rId4"/>
              </a:rPr>
              <a:t>https://www.docker.com</a:t>
            </a:r>
            <a:endParaRPr lang="fr-FR" sz="180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1800" b="0" strike="noStrike" spc="-1">
              <a:solidFill>
                <a:srgbClr val="000000"/>
              </a:solidFill>
              <a:latin typeface="Calibri"/>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1889280" y="864000"/>
            <a:ext cx="7277760" cy="708480"/>
          </a:xfrm>
          <a:prstGeom prst="rect">
            <a:avLst/>
          </a:prstGeom>
          <a:noFill/>
          <a:ln>
            <a:noFill/>
          </a:ln>
        </p:spPr>
        <p:txBody>
          <a:bodyPr lIns="0" tIns="0" rIns="0" bIns="0" anchor="ctr"/>
          <a:lstStyle/>
          <a:p>
            <a:r>
              <a:rPr lang="en-US" sz="2400" b="1" strike="noStrike" spc="-1">
                <a:solidFill>
                  <a:srgbClr val="000000"/>
                </a:solidFill>
                <a:latin typeface="Arial"/>
              </a:rPr>
              <a:t>ProjectTemplate</a:t>
            </a:r>
            <a:endParaRPr lang="fr-FR" sz="2400" b="0" strike="noStrike" spc="-1">
              <a:solidFill>
                <a:srgbClr val="000000"/>
              </a:solidFill>
              <a:latin typeface="Calibri"/>
            </a:endParaRPr>
          </a:p>
        </p:txBody>
      </p:sp>
      <p:sp>
        <p:nvSpPr>
          <p:cNvPr id="142" name="TextShape 2"/>
          <p:cNvSpPr txBox="1"/>
          <p:nvPr/>
        </p:nvSpPr>
        <p:spPr>
          <a:xfrm>
            <a:off x="1889280" y="1405080"/>
            <a:ext cx="7277760" cy="3572280"/>
          </a:xfrm>
          <a:prstGeom prst="rect">
            <a:avLst/>
          </a:prstGeom>
          <a:noFill/>
          <a:ln>
            <a:noFill/>
          </a:ln>
        </p:spPr>
        <p:txBody>
          <a:bodyPr lIns="0" tIns="0" rIns="0" bIns="0">
            <a:normAutofit/>
          </a:bodyPr>
          <a:lstStyle/>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p:txBody>
      </p:sp>
      <p:pic>
        <p:nvPicPr>
          <p:cNvPr id="143" name="Picture 142"/>
          <p:cNvPicPr/>
          <p:nvPr/>
        </p:nvPicPr>
        <p:blipFill>
          <a:blip r:embed="rId2"/>
          <a:stretch/>
        </p:blipFill>
        <p:spPr>
          <a:xfrm>
            <a:off x="6150600" y="4902120"/>
            <a:ext cx="3857400" cy="713880"/>
          </a:xfrm>
          <a:prstGeom prst="rect">
            <a:avLst/>
          </a:prstGeom>
          <a:ln>
            <a:noFill/>
          </a:ln>
        </p:spPr>
      </p:pic>
      <p:sp>
        <p:nvSpPr>
          <p:cNvPr id="144" name="TextShape 3"/>
          <p:cNvSpPr txBox="1"/>
          <p:nvPr/>
        </p:nvSpPr>
        <p:spPr>
          <a:xfrm>
            <a:off x="1889280" y="1572120"/>
            <a:ext cx="7277760" cy="3405240"/>
          </a:xfrm>
          <a:prstGeom prst="rect">
            <a:avLst/>
          </a:prstGeom>
          <a:noFill/>
          <a:ln>
            <a:noFill/>
          </a:ln>
        </p:spPr>
        <p:txBody>
          <a:bodyPr lIns="0" tIns="0" rIns="0" bIns="0">
            <a:normAutofit/>
          </a:bodyPr>
          <a:lstStyle/>
          <a:p>
            <a:pPr marL="432000" indent="-324000">
              <a:lnSpc>
                <a:spcPct val="100000"/>
              </a:lnSpc>
              <a:spcBef>
                <a:spcPts val="1451"/>
              </a:spcBef>
              <a:spcAft>
                <a:spcPts val="283"/>
              </a:spcAft>
              <a:buClr>
                <a:srgbClr val="000000"/>
              </a:buClr>
              <a:buSzPct val="45000"/>
              <a:buFont typeface="Wingdings" charset="2"/>
              <a:buChar char=""/>
            </a:pPr>
            <a:r>
              <a:rPr lang="en-US" sz="1800" b="1" strike="noStrike" spc="-1">
                <a:solidFill>
                  <a:srgbClr val="000000"/>
                </a:solidFill>
                <a:latin typeface="Arial"/>
                <a:ea typeface="Noto Sans CJK SC Regular"/>
              </a:rPr>
              <a:t>is a system for automating the thoughtless parts of a data analysis project...</a:t>
            </a:r>
            <a:endParaRPr lang="fr-FR" sz="1800" b="0" strike="noStrike" spc="-1">
              <a:solidFill>
                <a:srgbClr val="000000"/>
              </a:solidFill>
              <a:latin typeface="Calibri"/>
            </a:endParaRPr>
          </a:p>
          <a:p>
            <a:pPr marL="432000" indent="-324000">
              <a:lnSpc>
                <a:spcPct val="100000"/>
              </a:lnSpc>
              <a:spcBef>
                <a:spcPts val="1451"/>
              </a:spcBef>
              <a:spcAft>
                <a:spcPts val="283"/>
              </a:spcAft>
              <a:buClr>
                <a:srgbClr val="000000"/>
              </a:buClr>
              <a:buSzPct val="45000"/>
              <a:buFont typeface="Wingdings" charset="2"/>
              <a:buChar char=""/>
            </a:pPr>
            <a:r>
              <a:rPr lang="en-ZA" sz="1800" b="0" strike="noStrike" spc="-1">
                <a:solidFill>
                  <a:srgbClr val="000000"/>
                </a:solidFill>
                <a:latin typeface="Arial"/>
                <a:ea typeface="Noto Sans CJK SC Regular"/>
              </a:rPr>
              <a:t>Organizing the files in your project.</a:t>
            </a:r>
            <a:endParaRPr lang="fr-FR" sz="1800" b="0" strike="noStrike" spc="-1">
              <a:solidFill>
                <a:srgbClr val="000000"/>
              </a:solidFill>
              <a:latin typeface="Calibri"/>
            </a:endParaRPr>
          </a:p>
          <a:p>
            <a:pPr marL="432000" indent="-324000">
              <a:lnSpc>
                <a:spcPct val="100000"/>
              </a:lnSpc>
              <a:spcBef>
                <a:spcPts val="1451"/>
              </a:spcBef>
              <a:spcAft>
                <a:spcPts val="283"/>
              </a:spcAft>
              <a:buClr>
                <a:srgbClr val="000000"/>
              </a:buClr>
              <a:buSzPct val="45000"/>
              <a:buFont typeface="Wingdings" charset="2"/>
              <a:buChar char=""/>
            </a:pPr>
            <a:r>
              <a:rPr lang="en-US" sz="1800" b="0" strike="noStrike" spc="-1">
                <a:solidFill>
                  <a:srgbClr val="000000"/>
                </a:solidFill>
                <a:latin typeface="Arial"/>
                <a:ea typeface="Noto Sans CJK SC Regular"/>
              </a:rPr>
              <a:t>Loading all the R packages you’ll use.</a:t>
            </a:r>
            <a:endParaRPr lang="fr-FR" sz="1800" b="0" strike="noStrike" spc="-1">
              <a:solidFill>
                <a:srgbClr val="000000"/>
              </a:solidFill>
              <a:latin typeface="Calibri"/>
            </a:endParaRPr>
          </a:p>
          <a:p>
            <a:pPr marL="432000" indent="-324000">
              <a:lnSpc>
                <a:spcPct val="100000"/>
              </a:lnSpc>
              <a:spcBef>
                <a:spcPts val="1451"/>
              </a:spcBef>
              <a:spcAft>
                <a:spcPts val="283"/>
              </a:spcAft>
              <a:buClr>
                <a:srgbClr val="000000"/>
              </a:buClr>
              <a:buSzPct val="45000"/>
              <a:buFont typeface="Wingdings" charset="2"/>
              <a:buChar char=""/>
            </a:pPr>
            <a:r>
              <a:rPr lang="en-ZA" sz="1800" b="0" strike="noStrike" spc="-1">
                <a:solidFill>
                  <a:srgbClr val="000000"/>
                </a:solidFill>
                <a:latin typeface="Arial"/>
                <a:ea typeface="Noto Sans CJK SC Regular"/>
              </a:rPr>
              <a:t>Loading</a:t>
            </a:r>
            <a:r>
              <a:rPr lang="en-US" sz="1800" b="0" strike="noStrike" spc="-1">
                <a:solidFill>
                  <a:srgbClr val="000000"/>
                </a:solidFill>
                <a:latin typeface="Arial"/>
                <a:ea typeface="Noto Sans CJK SC Regular"/>
              </a:rPr>
              <a:t> all of your data sets into memory.</a:t>
            </a:r>
            <a:endParaRPr lang="fr-FR" sz="1800" b="0" strike="noStrike" spc="-1">
              <a:solidFill>
                <a:srgbClr val="000000"/>
              </a:solidFill>
              <a:latin typeface="Calibri"/>
            </a:endParaRPr>
          </a:p>
          <a:p>
            <a:pPr marL="432000" indent="-324000">
              <a:lnSpc>
                <a:spcPct val="100000"/>
              </a:lnSpc>
              <a:spcBef>
                <a:spcPts val="1451"/>
              </a:spcBef>
              <a:spcAft>
                <a:spcPts val="283"/>
              </a:spcAft>
              <a:buClr>
                <a:srgbClr val="000000"/>
              </a:buClr>
              <a:buSzPct val="45000"/>
              <a:buFont typeface="Wingdings" charset="2"/>
              <a:buChar char=""/>
            </a:pPr>
            <a:r>
              <a:rPr lang="en-ZA" sz="1800" b="0" strike="noStrike" spc="-1">
                <a:solidFill>
                  <a:srgbClr val="000000"/>
                </a:solidFill>
                <a:latin typeface="Arial"/>
                <a:ea typeface="Noto Sans CJK SC Regular"/>
              </a:rPr>
              <a:t>Munging and preprocessing your data into a form that’s suitable for analysis. </a:t>
            </a:r>
            <a:endParaRPr lang="fr-FR" sz="1800" b="0" strike="noStrike" spc="-1">
              <a:solidFill>
                <a:srgbClr val="000000"/>
              </a:solidFill>
              <a:latin typeface="Calibri"/>
            </a:endParaRPr>
          </a:p>
        </p:txBody>
      </p:sp>
      <p:sp>
        <p:nvSpPr>
          <p:cNvPr id="145" name="TextShape 4"/>
          <p:cNvSpPr txBox="1"/>
          <p:nvPr/>
        </p:nvSpPr>
        <p:spPr>
          <a:xfrm>
            <a:off x="2160000" y="5112000"/>
            <a:ext cx="2862720" cy="316080"/>
          </a:xfrm>
          <a:prstGeom prst="rect">
            <a:avLst/>
          </a:prstGeom>
          <a:noFill/>
          <a:ln>
            <a:noFill/>
          </a:ln>
        </p:spPr>
        <p:txBody>
          <a:bodyPr lIns="90000" tIns="45000" rIns="90000" bIns="45000"/>
          <a:lstStyle/>
          <a:p>
            <a:r>
              <a:rPr lang="en-ZA" sz="1600" b="0" strike="noStrike" spc="-1">
                <a:latin typeface="Arial"/>
                <a:hlinkClick r:id="rId3"/>
              </a:rPr>
              <a:t>http://projecttemplate.net</a:t>
            </a:r>
            <a:endParaRPr lang="en-ZA"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Shape 1"/>
          <p:cNvSpPr txBox="1"/>
          <p:nvPr/>
        </p:nvSpPr>
        <p:spPr>
          <a:xfrm>
            <a:off x="1889280" y="1405080"/>
            <a:ext cx="7277760" cy="3572280"/>
          </a:xfrm>
          <a:prstGeom prst="rect">
            <a:avLst/>
          </a:prstGeom>
          <a:noFill/>
          <a:ln>
            <a:noFill/>
          </a:ln>
        </p:spPr>
        <p:txBody>
          <a:bodyPr lIns="0" tIns="0" rIns="0" bIns="0">
            <a:normAutofit/>
          </a:bodyPr>
          <a:lstStyle/>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p:txBody>
      </p:sp>
      <p:pic>
        <p:nvPicPr>
          <p:cNvPr id="3" name="Picture 2">
            <a:extLst>
              <a:ext uri="{FF2B5EF4-FFF2-40B4-BE49-F238E27FC236}">
                <a16:creationId xmlns:a16="http://schemas.microsoft.com/office/drawing/2014/main" id="{043B10CA-B179-41A8-9C76-81B3FFE3D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3"/>
            <a:ext cx="10080625" cy="5667584"/>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1889280" y="1405080"/>
            <a:ext cx="7277760" cy="3572280"/>
          </a:xfrm>
          <a:prstGeom prst="rect">
            <a:avLst/>
          </a:prstGeom>
          <a:noFill/>
          <a:ln>
            <a:noFill/>
          </a:ln>
        </p:spPr>
        <p:txBody>
          <a:bodyPr lIns="0" tIns="0" rIns="0" bIns="0">
            <a:normAutofit/>
          </a:bodyPr>
          <a:lstStyle/>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p:txBody>
      </p:sp>
      <p:pic>
        <p:nvPicPr>
          <p:cNvPr id="3" name="Picture 2">
            <a:extLst>
              <a:ext uri="{FF2B5EF4-FFF2-40B4-BE49-F238E27FC236}">
                <a16:creationId xmlns:a16="http://schemas.microsoft.com/office/drawing/2014/main" id="{E5197EC0-2DA6-418E-9CAC-84F5A40EF1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3"/>
            <a:ext cx="10080625" cy="5667584"/>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1889280" y="1405080"/>
            <a:ext cx="7277760" cy="3572280"/>
          </a:xfrm>
          <a:prstGeom prst="rect">
            <a:avLst/>
          </a:prstGeom>
          <a:noFill/>
          <a:ln>
            <a:noFill/>
          </a:ln>
        </p:spPr>
        <p:txBody>
          <a:bodyPr lIns="0" tIns="0" rIns="0" bIns="0">
            <a:normAutofit/>
          </a:bodyPr>
          <a:lstStyle/>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a:p>
            <a:pPr marL="432000" indent="-324000">
              <a:spcBef>
                <a:spcPts val="1168"/>
              </a:spcBef>
              <a:buClr>
                <a:srgbClr val="000000"/>
              </a:buClr>
              <a:buSzPct val="45000"/>
              <a:buFont typeface="Wingdings" charset="2"/>
              <a:buChar char=""/>
            </a:pPr>
            <a:endParaRPr lang="fr-FR" sz="2640" b="0" strike="noStrike" spc="-1">
              <a:solidFill>
                <a:srgbClr val="000000"/>
              </a:solidFill>
              <a:latin typeface="Calibri"/>
            </a:endParaRPr>
          </a:p>
        </p:txBody>
      </p:sp>
      <p:pic>
        <p:nvPicPr>
          <p:cNvPr id="3" name="Picture 2">
            <a:extLst>
              <a:ext uri="{FF2B5EF4-FFF2-40B4-BE49-F238E27FC236}">
                <a16:creationId xmlns:a16="http://schemas.microsoft.com/office/drawing/2014/main" id="{2DC05BE7-841E-43A3-B9EF-E9C993DCF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3"/>
            <a:ext cx="10080625" cy="5667584"/>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46197</TotalTime>
  <Words>461</Words>
  <Application>Microsoft Office PowerPoint</Application>
  <PresentationFormat>Custom</PresentationFormat>
  <Paragraphs>81</Paragraphs>
  <Slides>28</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28</vt:i4>
      </vt:variant>
    </vt:vector>
  </HeadingPairs>
  <TitlesOfParts>
    <vt:vector size="36" baseType="lpstr">
      <vt:lpstr>Arial</vt:lpstr>
      <vt:lpstr>Calibri</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showeet.com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Fiery MosaicTemplate</dc:title>
  <dc:subject/>
  <dc:creator>showeet.com</dc:creator>
  <dc:description>© Copyright Showeet.com</dc:description>
  <cp:lastModifiedBy>Quintin de Kok</cp:lastModifiedBy>
  <cp:revision>34</cp:revision>
  <dcterms:created xsi:type="dcterms:W3CDTF">2011-05-09T14:18:21Z</dcterms:created>
  <dcterms:modified xsi:type="dcterms:W3CDTF">2019-04-05T20:14:09Z</dcterms:modified>
  <dc:language>en-ZA</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Company">
    <vt:lpwstr>showeet.com</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vt:i4>
  </property>
  <property fmtid="{D5CDD505-2E9C-101B-9397-08002B2CF9AE}" pid="9" name="PresentationFormat">
    <vt:lpwstr>On-screen Show (4:3)</vt:lpwstr>
  </property>
  <property fmtid="{D5CDD505-2E9C-101B-9397-08002B2CF9AE}" pid="10" name="ScaleCrop">
    <vt:bool>false</vt:bool>
  </property>
  <property fmtid="{D5CDD505-2E9C-101B-9397-08002B2CF9AE}" pid="11" name="ShareDoc">
    <vt:bool>false</vt:bool>
  </property>
  <property fmtid="{D5CDD505-2E9C-101B-9397-08002B2CF9AE}" pid="12" name="Slides">
    <vt:i4>3</vt:i4>
  </property>
  <property fmtid="{D5CDD505-2E9C-101B-9397-08002B2CF9AE}" pid="13" name="category">
    <vt:lpwstr>Templates</vt:lpwstr>
  </property>
</Properties>
</file>